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4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Masters/notesMaster1.xml" ContentType="application/vnd.openxmlformats-officedocument.presentationml.notesMaster+xml"/>
  <Override PartName="/ppt/diagrams/colors6.xml" ContentType="application/vnd.openxmlformats-officedocument.drawingml.diagramColors+xml"/>
  <Override PartName="/ppt/theme/theme2.xml" ContentType="application/vnd.openxmlformats-officedocument.them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layout6.xml" ContentType="application/vnd.openxmlformats-officedocument.drawingml.diagramLayout+xml"/>
  <Override PartName="/ppt/diagrams/layout5.xml" ContentType="application/vnd.openxmlformats-officedocument.drawingml.diagramLayout+xml"/>
  <Override PartName="/ppt/diagrams/drawing6.xml" ContentType="application/vnd.ms-office.drawingml.diagramDrawing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48" autoAdjust="0"/>
  </p:normalViewPr>
  <p:slideViewPr>
    <p:cSldViewPr snapToGrid="0">
      <p:cViewPr varScale="1">
        <p:scale>
          <a:sx n="76" d="100"/>
          <a:sy n="76" d="100"/>
        </p:scale>
        <p:origin x="126" y="558"/>
      </p:cViewPr>
      <p:guideLst/>
    </p:cSldViewPr>
  </p:slideViewPr>
  <p:notesTextViewPr>
    <p:cViewPr>
      <p:scale>
        <a:sx n="1" d="1"/>
        <a:sy n="1" d="1"/>
      </p:scale>
      <p:origin x="0" y="-24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6E7BC6-1F66-4AE5-8B94-B5E54CFC08B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810E7F-A2BB-4BEC-B38A-03849A013389}">
      <dgm:prSet/>
      <dgm:spPr/>
      <dgm:t>
        <a:bodyPr/>
        <a:lstStyle/>
        <a:p>
          <a:r>
            <a:rPr lang="en-GB"/>
            <a:t>When to perform</a:t>
          </a:r>
          <a:endParaRPr lang="en-US"/>
        </a:p>
      </dgm:t>
    </dgm:pt>
    <dgm:pt modelId="{2A7D9FEF-85C9-48D3-83BC-E57CF8A65BD3}" type="parTrans" cxnId="{40C52002-DCBE-4D52-AB85-5A173C2B2E7D}">
      <dgm:prSet/>
      <dgm:spPr/>
      <dgm:t>
        <a:bodyPr/>
        <a:lstStyle/>
        <a:p>
          <a:endParaRPr lang="en-US"/>
        </a:p>
      </dgm:t>
    </dgm:pt>
    <dgm:pt modelId="{2CE83413-E348-4933-9B92-654939BE773C}" type="sibTrans" cxnId="{40C52002-DCBE-4D52-AB85-5A173C2B2E7D}">
      <dgm:prSet/>
      <dgm:spPr/>
      <dgm:t>
        <a:bodyPr/>
        <a:lstStyle/>
        <a:p>
          <a:endParaRPr lang="en-US"/>
        </a:p>
      </dgm:t>
    </dgm:pt>
    <dgm:pt modelId="{2B4CA56D-1033-4BF1-9876-408E2E954B1D}">
      <dgm:prSet/>
      <dgm:spPr/>
      <dgm:t>
        <a:bodyPr/>
        <a:lstStyle/>
        <a:p>
          <a:r>
            <a:rPr lang="en-GB"/>
            <a:t>Concerning symptoms</a:t>
          </a:r>
          <a:endParaRPr lang="en-US"/>
        </a:p>
      </dgm:t>
    </dgm:pt>
    <dgm:pt modelId="{67F2113C-545E-4EEC-B56A-AA04897CF581}" type="parTrans" cxnId="{E74DA611-62AC-45E5-9BDB-39CD2F19C280}">
      <dgm:prSet/>
      <dgm:spPr/>
      <dgm:t>
        <a:bodyPr/>
        <a:lstStyle/>
        <a:p>
          <a:endParaRPr lang="en-US"/>
        </a:p>
      </dgm:t>
    </dgm:pt>
    <dgm:pt modelId="{4E95C133-FF3B-435A-8AB9-BD45731BD243}" type="sibTrans" cxnId="{E74DA611-62AC-45E5-9BDB-39CD2F19C280}">
      <dgm:prSet/>
      <dgm:spPr/>
      <dgm:t>
        <a:bodyPr/>
        <a:lstStyle/>
        <a:p>
          <a:endParaRPr lang="en-US"/>
        </a:p>
      </dgm:t>
    </dgm:pt>
    <dgm:pt modelId="{63605FA4-897E-453A-9F75-1D22C662420C}">
      <dgm:prSet/>
      <dgm:spPr/>
      <dgm:t>
        <a:bodyPr/>
        <a:lstStyle/>
        <a:p>
          <a:r>
            <a:rPr lang="en-GB"/>
            <a:t>Remember end of bed test</a:t>
          </a:r>
          <a:endParaRPr lang="en-US"/>
        </a:p>
      </dgm:t>
    </dgm:pt>
    <dgm:pt modelId="{57415BCF-14F6-491F-8EE0-AD2FBCB2ADC8}" type="parTrans" cxnId="{65A8ED3B-5C50-4FA2-8164-31231E8CD7BB}">
      <dgm:prSet/>
      <dgm:spPr/>
      <dgm:t>
        <a:bodyPr/>
        <a:lstStyle/>
        <a:p>
          <a:endParaRPr lang="en-US"/>
        </a:p>
      </dgm:t>
    </dgm:pt>
    <dgm:pt modelId="{C392682D-6990-4008-91D3-2DB6CC80181F}" type="sibTrans" cxnId="{65A8ED3B-5C50-4FA2-8164-31231E8CD7BB}">
      <dgm:prSet/>
      <dgm:spPr/>
      <dgm:t>
        <a:bodyPr/>
        <a:lstStyle/>
        <a:p>
          <a:endParaRPr lang="en-US"/>
        </a:p>
      </dgm:t>
    </dgm:pt>
    <dgm:pt modelId="{90CF3395-4A0C-4669-AAD3-D38E93FDDFBE}">
      <dgm:prSet/>
      <dgm:spPr/>
      <dgm:t>
        <a:bodyPr/>
        <a:lstStyle/>
        <a:p>
          <a:r>
            <a:rPr lang="en-US" dirty="0"/>
            <a:t>INSPECTION, PALPATION</a:t>
          </a:r>
        </a:p>
      </dgm:t>
    </dgm:pt>
    <dgm:pt modelId="{8F1D7641-4F7E-4385-826D-D84EA77D3854}" type="parTrans" cxnId="{E08415BC-B888-44DA-8AA3-8C7055B4AC2E}">
      <dgm:prSet/>
      <dgm:spPr/>
      <dgm:t>
        <a:bodyPr/>
        <a:lstStyle/>
        <a:p>
          <a:endParaRPr lang="en-US"/>
        </a:p>
      </dgm:t>
    </dgm:pt>
    <dgm:pt modelId="{626A8BF7-BDEA-4150-8C41-F69025B7353F}" type="sibTrans" cxnId="{E08415BC-B888-44DA-8AA3-8C7055B4AC2E}">
      <dgm:prSet/>
      <dgm:spPr/>
      <dgm:t>
        <a:bodyPr/>
        <a:lstStyle/>
        <a:p>
          <a:endParaRPr lang="en-US"/>
        </a:p>
      </dgm:t>
    </dgm:pt>
    <dgm:pt modelId="{C8ADF77D-6021-40C0-B318-25089518E148}">
      <dgm:prSet/>
      <dgm:spPr/>
      <dgm:t>
        <a:bodyPr/>
        <a:lstStyle/>
        <a:p>
          <a:r>
            <a:rPr lang="en-GB" dirty="0">
              <a:solidFill>
                <a:srgbClr val="FFFF00"/>
              </a:solidFill>
              <a:highlight>
                <a:srgbClr val="000080"/>
              </a:highlight>
            </a:rPr>
            <a:t>AUSCULTATION</a:t>
          </a:r>
          <a:endParaRPr lang="en-US" dirty="0">
            <a:solidFill>
              <a:srgbClr val="FFFF00"/>
            </a:solidFill>
            <a:highlight>
              <a:srgbClr val="000080"/>
            </a:highlight>
          </a:endParaRPr>
        </a:p>
      </dgm:t>
    </dgm:pt>
    <dgm:pt modelId="{30BA02A8-1946-49A1-A1E6-F6E6AABA4EC8}" type="parTrans" cxnId="{E7FB2FE8-2150-426E-BF34-B6B191A0FD84}">
      <dgm:prSet/>
      <dgm:spPr/>
      <dgm:t>
        <a:bodyPr/>
        <a:lstStyle/>
        <a:p>
          <a:endParaRPr lang="en-US"/>
        </a:p>
      </dgm:t>
    </dgm:pt>
    <dgm:pt modelId="{98219811-C721-45E7-88E0-DDA42999FD41}" type="sibTrans" cxnId="{E7FB2FE8-2150-426E-BF34-B6B191A0FD84}">
      <dgm:prSet/>
      <dgm:spPr/>
      <dgm:t>
        <a:bodyPr/>
        <a:lstStyle/>
        <a:p>
          <a:endParaRPr lang="en-US"/>
        </a:p>
      </dgm:t>
    </dgm:pt>
    <dgm:pt modelId="{5177ACE2-275D-4E41-BA6C-09E858D58E4E}" type="pres">
      <dgm:prSet presAssocID="{796E7BC6-1F66-4AE5-8B94-B5E54CFC08BC}" presName="diagram" presStyleCnt="0">
        <dgm:presLayoutVars>
          <dgm:dir/>
          <dgm:resizeHandles val="exact"/>
        </dgm:presLayoutVars>
      </dgm:prSet>
      <dgm:spPr/>
    </dgm:pt>
    <dgm:pt modelId="{9BA79EFE-19F9-450B-A4CF-2369988E8BA5}" type="pres">
      <dgm:prSet presAssocID="{56810E7F-A2BB-4BEC-B38A-03849A013389}" presName="node" presStyleLbl="node1" presStyleIdx="0" presStyleCnt="5">
        <dgm:presLayoutVars>
          <dgm:bulletEnabled val="1"/>
        </dgm:presLayoutVars>
      </dgm:prSet>
      <dgm:spPr/>
    </dgm:pt>
    <dgm:pt modelId="{EB984F9D-3C8A-40C0-BDB8-11BB5C377C94}" type="pres">
      <dgm:prSet presAssocID="{2CE83413-E348-4933-9B92-654939BE773C}" presName="sibTrans" presStyleCnt="0"/>
      <dgm:spPr/>
    </dgm:pt>
    <dgm:pt modelId="{14F13E97-09B7-402A-AFEA-309310BF45DE}" type="pres">
      <dgm:prSet presAssocID="{2B4CA56D-1033-4BF1-9876-408E2E954B1D}" presName="node" presStyleLbl="node1" presStyleIdx="1" presStyleCnt="5">
        <dgm:presLayoutVars>
          <dgm:bulletEnabled val="1"/>
        </dgm:presLayoutVars>
      </dgm:prSet>
      <dgm:spPr/>
    </dgm:pt>
    <dgm:pt modelId="{4D1CD90A-C466-4DB8-A69D-07EE410CD99E}" type="pres">
      <dgm:prSet presAssocID="{4E95C133-FF3B-435A-8AB9-BD45731BD243}" presName="sibTrans" presStyleCnt="0"/>
      <dgm:spPr/>
    </dgm:pt>
    <dgm:pt modelId="{8006E507-0C10-4BD3-A111-FA39E0160372}" type="pres">
      <dgm:prSet presAssocID="{63605FA4-897E-453A-9F75-1D22C662420C}" presName="node" presStyleLbl="node1" presStyleIdx="2" presStyleCnt="5">
        <dgm:presLayoutVars>
          <dgm:bulletEnabled val="1"/>
        </dgm:presLayoutVars>
      </dgm:prSet>
      <dgm:spPr/>
    </dgm:pt>
    <dgm:pt modelId="{5BD126B8-0DB1-49F9-800D-861241D4D598}" type="pres">
      <dgm:prSet presAssocID="{C392682D-6990-4008-91D3-2DB6CC80181F}" presName="sibTrans" presStyleCnt="0"/>
      <dgm:spPr/>
    </dgm:pt>
    <dgm:pt modelId="{65F6098F-6106-4C8B-9988-49D57A948910}" type="pres">
      <dgm:prSet presAssocID="{90CF3395-4A0C-4669-AAD3-D38E93FDDFBE}" presName="node" presStyleLbl="node1" presStyleIdx="3" presStyleCnt="5">
        <dgm:presLayoutVars>
          <dgm:bulletEnabled val="1"/>
        </dgm:presLayoutVars>
      </dgm:prSet>
      <dgm:spPr/>
    </dgm:pt>
    <dgm:pt modelId="{AFF6B9B6-D02F-4D68-9C20-496D1CEFB030}" type="pres">
      <dgm:prSet presAssocID="{626A8BF7-BDEA-4150-8C41-F69025B7353F}" presName="sibTrans" presStyleCnt="0"/>
      <dgm:spPr/>
    </dgm:pt>
    <dgm:pt modelId="{F1390955-2780-46E1-AEBB-50CCDE9A3961}" type="pres">
      <dgm:prSet presAssocID="{C8ADF77D-6021-40C0-B318-25089518E148}" presName="node" presStyleLbl="node1" presStyleIdx="4" presStyleCnt="5">
        <dgm:presLayoutVars>
          <dgm:bulletEnabled val="1"/>
        </dgm:presLayoutVars>
      </dgm:prSet>
      <dgm:spPr/>
    </dgm:pt>
  </dgm:ptLst>
  <dgm:cxnLst>
    <dgm:cxn modelId="{40C52002-DCBE-4D52-AB85-5A173C2B2E7D}" srcId="{796E7BC6-1F66-4AE5-8B94-B5E54CFC08BC}" destId="{56810E7F-A2BB-4BEC-B38A-03849A013389}" srcOrd="0" destOrd="0" parTransId="{2A7D9FEF-85C9-48D3-83BC-E57CF8A65BD3}" sibTransId="{2CE83413-E348-4933-9B92-654939BE773C}"/>
    <dgm:cxn modelId="{C11DCA06-F0B4-4483-AA0C-A37CEDD7FA63}" type="presOf" srcId="{63605FA4-897E-453A-9F75-1D22C662420C}" destId="{8006E507-0C10-4BD3-A111-FA39E0160372}" srcOrd="0" destOrd="0" presId="urn:microsoft.com/office/officeart/2005/8/layout/default"/>
    <dgm:cxn modelId="{E74DA611-62AC-45E5-9BDB-39CD2F19C280}" srcId="{796E7BC6-1F66-4AE5-8B94-B5E54CFC08BC}" destId="{2B4CA56D-1033-4BF1-9876-408E2E954B1D}" srcOrd="1" destOrd="0" parTransId="{67F2113C-545E-4EEC-B56A-AA04897CF581}" sibTransId="{4E95C133-FF3B-435A-8AB9-BD45731BD243}"/>
    <dgm:cxn modelId="{2D5C7430-2110-4321-9E91-DADF453C66A2}" type="presOf" srcId="{90CF3395-4A0C-4669-AAD3-D38E93FDDFBE}" destId="{65F6098F-6106-4C8B-9988-49D57A948910}" srcOrd="0" destOrd="0" presId="urn:microsoft.com/office/officeart/2005/8/layout/default"/>
    <dgm:cxn modelId="{65A8ED3B-5C50-4FA2-8164-31231E8CD7BB}" srcId="{796E7BC6-1F66-4AE5-8B94-B5E54CFC08BC}" destId="{63605FA4-897E-453A-9F75-1D22C662420C}" srcOrd="2" destOrd="0" parTransId="{57415BCF-14F6-491F-8EE0-AD2FBCB2ADC8}" sibTransId="{C392682D-6990-4008-91D3-2DB6CC80181F}"/>
    <dgm:cxn modelId="{49E11548-E596-4DA3-A6F2-1BB22D6DBA70}" type="presOf" srcId="{56810E7F-A2BB-4BEC-B38A-03849A013389}" destId="{9BA79EFE-19F9-450B-A4CF-2369988E8BA5}" srcOrd="0" destOrd="0" presId="urn:microsoft.com/office/officeart/2005/8/layout/default"/>
    <dgm:cxn modelId="{7474C395-0147-48BE-8862-59D251D064F8}" type="presOf" srcId="{C8ADF77D-6021-40C0-B318-25089518E148}" destId="{F1390955-2780-46E1-AEBB-50CCDE9A3961}" srcOrd="0" destOrd="0" presId="urn:microsoft.com/office/officeart/2005/8/layout/default"/>
    <dgm:cxn modelId="{E08415BC-B888-44DA-8AA3-8C7055B4AC2E}" srcId="{796E7BC6-1F66-4AE5-8B94-B5E54CFC08BC}" destId="{90CF3395-4A0C-4669-AAD3-D38E93FDDFBE}" srcOrd="3" destOrd="0" parTransId="{8F1D7641-4F7E-4385-826D-D84EA77D3854}" sibTransId="{626A8BF7-BDEA-4150-8C41-F69025B7353F}"/>
    <dgm:cxn modelId="{63D3F9D7-E73E-4503-AB37-CC23C8C611EE}" type="presOf" srcId="{2B4CA56D-1033-4BF1-9876-408E2E954B1D}" destId="{14F13E97-09B7-402A-AFEA-309310BF45DE}" srcOrd="0" destOrd="0" presId="urn:microsoft.com/office/officeart/2005/8/layout/default"/>
    <dgm:cxn modelId="{E7FB2FE8-2150-426E-BF34-B6B191A0FD84}" srcId="{796E7BC6-1F66-4AE5-8B94-B5E54CFC08BC}" destId="{C8ADF77D-6021-40C0-B318-25089518E148}" srcOrd="4" destOrd="0" parTransId="{30BA02A8-1946-49A1-A1E6-F6E6AABA4EC8}" sibTransId="{98219811-C721-45E7-88E0-DDA42999FD41}"/>
    <dgm:cxn modelId="{59E96BF5-2842-40B8-A5A7-44E1A4DEECA5}" type="presOf" srcId="{796E7BC6-1F66-4AE5-8B94-B5E54CFC08BC}" destId="{5177ACE2-275D-4E41-BA6C-09E858D58E4E}" srcOrd="0" destOrd="0" presId="urn:microsoft.com/office/officeart/2005/8/layout/default"/>
    <dgm:cxn modelId="{DEEAF364-FF41-4DFC-A1FA-4B8D0D915D52}" type="presParOf" srcId="{5177ACE2-275D-4E41-BA6C-09E858D58E4E}" destId="{9BA79EFE-19F9-450B-A4CF-2369988E8BA5}" srcOrd="0" destOrd="0" presId="urn:microsoft.com/office/officeart/2005/8/layout/default"/>
    <dgm:cxn modelId="{88492BCF-99C6-43B5-8D4E-D5C84342335C}" type="presParOf" srcId="{5177ACE2-275D-4E41-BA6C-09E858D58E4E}" destId="{EB984F9D-3C8A-40C0-BDB8-11BB5C377C94}" srcOrd="1" destOrd="0" presId="urn:microsoft.com/office/officeart/2005/8/layout/default"/>
    <dgm:cxn modelId="{BFCB812C-C1D2-479D-87C8-CEC2E51F48B4}" type="presParOf" srcId="{5177ACE2-275D-4E41-BA6C-09E858D58E4E}" destId="{14F13E97-09B7-402A-AFEA-309310BF45DE}" srcOrd="2" destOrd="0" presId="urn:microsoft.com/office/officeart/2005/8/layout/default"/>
    <dgm:cxn modelId="{4527996C-8084-4121-BA71-162B4B90871D}" type="presParOf" srcId="{5177ACE2-275D-4E41-BA6C-09E858D58E4E}" destId="{4D1CD90A-C466-4DB8-A69D-07EE410CD99E}" srcOrd="3" destOrd="0" presId="urn:microsoft.com/office/officeart/2005/8/layout/default"/>
    <dgm:cxn modelId="{7F5BDAC3-8BEF-4EAC-89F4-5B8167D967DD}" type="presParOf" srcId="{5177ACE2-275D-4E41-BA6C-09E858D58E4E}" destId="{8006E507-0C10-4BD3-A111-FA39E0160372}" srcOrd="4" destOrd="0" presId="urn:microsoft.com/office/officeart/2005/8/layout/default"/>
    <dgm:cxn modelId="{7B86EDD0-ABB3-445E-A783-954118928890}" type="presParOf" srcId="{5177ACE2-275D-4E41-BA6C-09E858D58E4E}" destId="{5BD126B8-0DB1-49F9-800D-861241D4D598}" srcOrd="5" destOrd="0" presId="urn:microsoft.com/office/officeart/2005/8/layout/default"/>
    <dgm:cxn modelId="{B68B4F64-0F7A-4BC8-8868-4F385BE9C6FF}" type="presParOf" srcId="{5177ACE2-275D-4E41-BA6C-09E858D58E4E}" destId="{65F6098F-6106-4C8B-9988-49D57A948910}" srcOrd="6" destOrd="0" presId="urn:microsoft.com/office/officeart/2005/8/layout/default"/>
    <dgm:cxn modelId="{2D2ED992-C002-4C08-A145-0B90B2916C7D}" type="presParOf" srcId="{5177ACE2-275D-4E41-BA6C-09E858D58E4E}" destId="{AFF6B9B6-D02F-4D68-9C20-496D1CEFB030}" srcOrd="7" destOrd="0" presId="urn:microsoft.com/office/officeart/2005/8/layout/default"/>
    <dgm:cxn modelId="{3FFDC4FA-7AF1-40D6-9E97-5935A75E5932}" type="presParOf" srcId="{5177ACE2-275D-4E41-BA6C-09E858D58E4E}" destId="{F1390955-2780-46E1-AEBB-50CCDE9A396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E58134-09D5-48C0-9EBB-AEFBF5A8D7E8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EFFBAE2-D235-4128-8039-AB8AFAF8C562}">
      <dgm:prSet/>
      <dgm:spPr/>
      <dgm:t>
        <a:bodyPr/>
        <a:lstStyle/>
        <a:p>
          <a:r>
            <a:rPr lang="en-GB"/>
            <a:t>Patient Identity</a:t>
          </a:r>
          <a:endParaRPr lang="en-US"/>
        </a:p>
      </dgm:t>
    </dgm:pt>
    <dgm:pt modelId="{E234D785-AF3F-4D17-8B63-530931686CE5}" type="parTrans" cxnId="{642DA4BC-77AB-4675-AF2A-A249CBCAE0B6}">
      <dgm:prSet/>
      <dgm:spPr/>
      <dgm:t>
        <a:bodyPr/>
        <a:lstStyle/>
        <a:p>
          <a:endParaRPr lang="en-US"/>
        </a:p>
      </dgm:t>
    </dgm:pt>
    <dgm:pt modelId="{58CF24A4-00E3-4E37-BA26-D8A0CC23CE0E}" type="sibTrans" cxnId="{642DA4BC-77AB-4675-AF2A-A249CBCAE0B6}">
      <dgm:prSet/>
      <dgm:spPr/>
      <dgm:t>
        <a:bodyPr/>
        <a:lstStyle/>
        <a:p>
          <a:endParaRPr lang="en-US"/>
        </a:p>
      </dgm:t>
    </dgm:pt>
    <dgm:pt modelId="{4C3B681A-9C1C-4299-926E-77E86626D4A3}">
      <dgm:prSet/>
      <dgm:spPr/>
      <dgm:t>
        <a:bodyPr/>
        <a:lstStyle/>
        <a:p>
          <a:r>
            <a:rPr lang="en-GB"/>
            <a:t>Consent</a:t>
          </a:r>
          <a:endParaRPr lang="en-US"/>
        </a:p>
      </dgm:t>
    </dgm:pt>
    <dgm:pt modelId="{E68E5918-2BB5-47E9-9002-CBB2EC3A2125}" type="parTrans" cxnId="{CD040F2A-61AF-4832-82D7-F4DD51B78051}">
      <dgm:prSet/>
      <dgm:spPr/>
      <dgm:t>
        <a:bodyPr/>
        <a:lstStyle/>
        <a:p>
          <a:endParaRPr lang="en-US"/>
        </a:p>
      </dgm:t>
    </dgm:pt>
    <dgm:pt modelId="{3C8C6274-9706-4E5D-9363-7DE13678CA4A}" type="sibTrans" cxnId="{CD040F2A-61AF-4832-82D7-F4DD51B78051}">
      <dgm:prSet/>
      <dgm:spPr/>
      <dgm:t>
        <a:bodyPr/>
        <a:lstStyle/>
        <a:p>
          <a:endParaRPr lang="en-US"/>
        </a:p>
      </dgm:t>
    </dgm:pt>
    <dgm:pt modelId="{4D4A16A4-906A-4355-A082-CD62C7C0DFD3}">
      <dgm:prSet/>
      <dgm:spPr/>
      <dgm:t>
        <a:bodyPr/>
        <a:lstStyle/>
        <a:p>
          <a:r>
            <a:rPr lang="en-GB"/>
            <a:t>Privacy and Dignity</a:t>
          </a:r>
          <a:endParaRPr lang="en-US"/>
        </a:p>
      </dgm:t>
    </dgm:pt>
    <dgm:pt modelId="{7D105B33-37CC-4265-8055-775240869843}" type="parTrans" cxnId="{CECACCE4-14EE-4502-A445-5BB1E07E1DF7}">
      <dgm:prSet/>
      <dgm:spPr/>
      <dgm:t>
        <a:bodyPr/>
        <a:lstStyle/>
        <a:p>
          <a:endParaRPr lang="en-US"/>
        </a:p>
      </dgm:t>
    </dgm:pt>
    <dgm:pt modelId="{935DC479-4932-4DA9-A774-9C4D280158CD}" type="sibTrans" cxnId="{CECACCE4-14EE-4502-A445-5BB1E07E1DF7}">
      <dgm:prSet/>
      <dgm:spPr/>
      <dgm:t>
        <a:bodyPr/>
        <a:lstStyle/>
        <a:p>
          <a:endParaRPr lang="en-US"/>
        </a:p>
      </dgm:t>
    </dgm:pt>
    <dgm:pt modelId="{0DDB1F3B-E12D-4F16-AEB5-211D637184F9}">
      <dgm:prSet/>
      <dgm:spPr/>
      <dgm:t>
        <a:bodyPr/>
        <a:lstStyle/>
        <a:p>
          <a:r>
            <a:rPr lang="en-GB"/>
            <a:t>Changes in Pregnancy</a:t>
          </a:r>
          <a:endParaRPr lang="en-US"/>
        </a:p>
      </dgm:t>
    </dgm:pt>
    <dgm:pt modelId="{A467B577-E54D-479A-832D-55E3E5FEF135}" type="parTrans" cxnId="{4CB2F7C6-1FBF-4EBB-94F3-7FEADB87BAD0}">
      <dgm:prSet/>
      <dgm:spPr/>
      <dgm:t>
        <a:bodyPr/>
        <a:lstStyle/>
        <a:p>
          <a:endParaRPr lang="en-US"/>
        </a:p>
      </dgm:t>
    </dgm:pt>
    <dgm:pt modelId="{21D3A31C-9588-4DC7-ABCE-F44146EDC0BF}" type="sibTrans" cxnId="{4CB2F7C6-1FBF-4EBB-94F3-7FEADB87BAD0}">
      <dgm:prSet/>
      <dgm:spPr/>
      <dgm:t>
        <a:bodyPr/>
        <a:lstStyle/>
        <a:p>
          <a:endParaRPr lang="en-US"/>
        </a:p>
      </dgm:t>
    </dgm:pt>
    <dgm:pt modelId="{D39EAFB9-B22E-4BB4-88FD-15C8D17586C4}">
      <dgm:prSet/>
      <dgm:spPr/>
      <dgm:t>
        <a:bodyPr/>
        <a:lstStyle/>
        <a:p>
          <a:r>
            <a:rPr lang="en-GB" dirty="0"/>
            <a:t>Anterior and Posterior examination- remember landmarks</a:t>
          </a:r>
          <a:endParaRPr lang="en-US" dirty="0"/>
        </a:p>
      </dgm:t>
    </dgm:pt>
    <dgm:pt modelId="{2C8DB03C-E696-4739-920A-AABCBFF6B3FB}" type="parTrans" cxnId="{75D68D26-D063-42CD-BDAA-5211062ACFFE}">
      <dgm:prSet/>
      <dgm:spPr/>
      <dgm:t>
        <a:bodyPr/>
        <a:lstStyle/>
        <a:p>
          <a:endParaRPr lang="en-US"/>
        </a:p>
      </dgm:t>
    </dgm:pt>
    <dgm:pt modelId="{7E6618FA-9E4F-489A-85F5-CF4742AB4CCF}" type="sibTrans" cxnId="{75D68D26-D063-42CD-BDAA-5211062ACFFE}">
      <dgm:prSet/>
      <dgm:spPr/>
      <dgm:t>
        <a:bodyPr/>
        <a:lstStyle/>
        <a:p>
          <a:endParaRPr lang="en-US"/>
        </a:p>
      </dgm:t>
    </dgm:pt>
    <dgm:pt modelId="{ED9331CC-5AF5-4EFC-83A7-CFFDFD289DEF}" type="pres">
      <dgm:prSet presAssocID="{96E58134-09D5-48C0-9EBB-AEFBF5A8D7E8}" presName="linear" presStyleCnt="0">
        <dgm:presLayoutVars>
          <dgm:animLvl val="lvl"/>
          <dgm:resizeHandles val="exact"/>
        </dgm:presLayoutVars>
      </dgm:prSet>
      <dgm:spPr/>
    </dgm:pt>
    <dgm:pt modelId="{AAEBA391-3829-43FD-BBE3-486156BAFF6E}" type="pres">
      <dgm:prSet presAssocID="{8EFFBAE2-D235-4128-8039-AB8AFAF8C56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6473B8D-A819-4485-8C12-6C4839A98671}" type="pres">
      <dgm:prSet presAssocID="{58CF24A4-00E3-4E37-BA26-D8A0CC23CE0E}" presName="spacer" presStyleCnt="0"/>
      <dgm:spPr/>
    </dgm:pt>
    <dgm:pt modelId="{32B2C8C2-5045-4592-9E0B-512BE390FA65}" type="pres">
      <dgm:prSet presAssocID="{4C3B681A-9C1C-4299-926E-77E86626D4A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ED415BD-4ED2-4BE2-8D8E-673109E454D3}" type="pres">
      <dgm:prSet presAssocID="{3C8C6274-9706-4E5D-9363-7DE13678CA4A}" presName="spacer" presStyleCnt="0"/>
      <dgm:spPr/>
    </dgm:pt>
    <dgm:pt modelId="{06B01A58-5CE9-40BC-9926-657516194BCD}" type="pres">
      <dgm:prSet presAssocID="{4D4A16A4-906A-4355-A082-CD62C7C0DFD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B39C9CC-5F95-4BFC-81D3-1DA0382FA28C}" type="pres">
      <dgm:prSet presAssocID="{935DC479-4932-4DA9-A774-9C4D280158CD}" presName="spacer" presStyleCnt="0"/>
      <dgm:spPr/>
    </dgm:pt>
    <dgm:pt modelId="{0257B81F-A79D-4433-A3BC-F0A2FAD6B832}" type="pres">
      <dgm:prSet presAssocID="{0DDB1F3B-E12D-4F16-AEB5-211D637184F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8208887-35A7-4ABC-944A-76DD04800B80}" type="pres">
      <dgm:prSet presAssocID="{21D3A31C-9588-4DC7-ABCE-F44146EDC0BF}" presName="spacer" presStyleCnt="0"/>
      <dgm:spPr/>
    </dgm:pt>
    <dgm:pt modelId="{004130D9-66BF-40E6-927A-FF91D3577FA5}" type="pres">
      <dgm:prSet presAssocID="{D39EAFB9-B22E-4BB4-88FD-15C8D17586C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5D68D26-D063-42CD-BDAA-5211062ACFFE}" srcId="{96E58134-09D5-48C0-9EBB-AEFBF5A8D7E8}" destId="{D39EAFB9-B22E-4BB4-88FD-15C8D17586C4}" srcOrd="4" destOrd="0" parTransId="{2C8DB03C-E696-4739-920A-AABCBFF6B3FB}" sibTransId="{7E6618FA-9E4F-489A-85F5-CF4742AB4CCF}"/>
    <dgm:cxn modelId="{CD040F2A-61AF-4832-82D7-F4DD51B78051}" srcId="{96E58134-09D5-48C0-9EBB-AEFBF5A8D7E8}" destId="{4C3B681A-9C1C-4299-926E-77E86626D4A3}" srcOrd="1" destOrd="0" parTransId="{E68E5918-2BB5-47E9-9002-CBB2EC3A2125}" sibTransId="{3C8C6274-9706-4E5D-9363-7DE13678CA4A}"/>
    <dgm:cxn modelId="{29B2125D-AEFC-4543-A9DA-A3226C5D163E}" type="presOf" srcId="{4C3B681A-9C1C-4299-926E-77E86626D4A3}" destId="{32B2C8C2-5045-4592-9E0B-512BE390FA65}" srcOrd="0" destOrd="0" presId="urn:microsoft.com/office/officeart/2005/8/layout/vList2"/>
    <dgm:cxn modelId="{EC4FCD44-C620-4DEE-9713-C6A8ADC94079}" type="presOf" srcId="{8EFFBAE2-D235-4128-8039-AB8AFAF8C562}" destId="{AAEBA391-3829-43FD-BBE3-486156BAFF6E}" srcOrd="0" destOrd="0" presId="urn:microsoft.com/office/officeart/2005/8/layout/vList2"/>
    <dgm:cxn modelId="{1014AD6D-DDF6-46C3-AB98-FD4ABDC8B6CA}" type="presOf" srcId="{D39EAFB9-B22E-4BB4-88FD-15C8D17586C4}" destId="{004130D9-66BF-40E6-927A-FF91D3577FA5}" srcOrd="0" destOrd="0" presId="urn:microsoft.com/office/officeart/2005/8/layout/vList2"/>
    <dgm:cxn modelId="{741E4F57-3369-4026-9D1C-DC12311DE8EE}" type="presOf" srcId="{0DDB1F3B-E12D-4F16-AEB5-211D637184F9}" destId="{0257B81F-A79D-4433-A3BC-F0A2FAD6B832}" srcOrd="0" destOrd="0" presId="urn:microsoft.com/office/officeart/2005/8/layout/vList2"/>
    <dgm:cxn modelId="{93A26488-9676-4986-9215-8E9E8A79719C}" type="presOf" srcId="{96E58134-09D5-48C0-9EBB-AEFBF5A8D7E8}" destId="{ED9331CC-5AF5-4EFC-83A7-CFFDFD289DEF}" srcOrd="0" destOrd="0" presId="urn:microsoft.com/office/officeart/2005/8/layout/vList2"/>
    <dgm:cxn modelId="{642DA4BC-77AB-4675-AF2A-A249CBCAE0B6}" srcId="{96E58134-09D5-48C0-9EBB-AEFBF5A8D7E8}" destId="{8EFFBAE2-D235-4128-8039-AB8AFAF8C562}" srcOrd="0" destOrd="0" parTransId="{E234D785-AF3F-4D17-8B63-530931686CE5}" sibTransId="{58CF24A4-00E3-4E37-BA26-D8A0CC23CE0E}"/>
    <dgm:cxn modelId="{4CB2F7C6-1FBF-4EBB-94F3-7FEADB87BAD0}" srcId="{96E58134-09D5-48C0-9EBB-AEFBF5A8D7E8}" destId="{0DDB1F3B-E12D-4F16-AEB5-211D637184F9}" srcOrd="3" destOrd="0" parTransId="{A467B577-E54D-479A-832D-55E3E5FEF135}" sibTransId="{21D3A31C-9588-4DC7-ABCE-F44146EDC0BF}"/>
    <dgm:cxn modelId="{AE4D8CD0-FEC1-4664-9906-E723C992C8DA}" type="presOf" srcId="{4D4A16A4-906A-4355-A082-CD62C7C0DFD3}" destId="{06B01A58-5CE9-40BC-9926-657516194BCD}" srcOrd="0" destOrd="0" presId="urn:microsoft.com/office/officeart/2005/8/layout/vList2"/>
    <dgm:cxn modelId="{CECACCE4-14EE-4502-A445-5BB1E07E1DF7}" srcId="{96E58134-09D5-48C0-9EBB-AEFBF5A8D7E8}" destId="{4D4A16A4-906A-4355-A082-CD62C7C0DFD3}" srcOrd="2" destOrd="0" parTransId="{7D105B33-37CC-4265-8055-775240869843}" sibTransId="{935DC479-4932-4DA9-A774-9C4D280158CD}"/>
    <dgm:cxn modelId="{A66E193D-BFF1-4AC7-9B02-5682C149C470}" type="presParOf" srcId="{ED9331CC-5AF5-4EFC-83A7-CFFDFD289DEF}" destId="{AAEBA391-3829-43FD-BBE3-486156BAFF6E}" srcOrd="0" destOrd="0" presId="urn:microsoft.com/office/officeart/2005/8/layout/vList2"/>
    <dgm:cxn modelId="{29CB6751-69EC-43E5-80E9-FE47F9647BF5}" type="presParOf" srcId="{ED9331CC-5AF5-4EFC-83A7-CFFDFD289DEF}" destId="{26473B8D-A819-4485-8C12-6C4839A98671}" srcOrd="1" destOrd="0" presId="urn:microsoft.com/office/officeart/2005/8/layout/vList2"/>
    <dgm:cxn modelId="{BA894FB2-6F4D-4B52-BBE3-94CF860C3193}" type="presParOf" srcId="{ED9331CC-5AF5-4EFC-83A7-CFFDFD289DEF}" destId="{32B2C8C2-5045-4592-9E0B-512BE390FA65}" srcOrd="2" destOrd="0" presId="urn:microsoft.com/office/officeart/2005/8/layout/vList2"/>
    <dgm:cxn modelId="{5E7AB6AB-CB37-41B0-9189-53EF09A08B60}" type="presParOf" srcId="{ED9331CC-5AF5-4EFC-83A7-CFFDFD289DEF}" destId="{1ED415BD-4ED2-4BE2-8D8E-673109E454D3}" srcOrd="3" destOrd="0" presId="urn:microsoft.com/office/officeart/2005/8/layout/vList2"/>
    <dgm:cxn modelId="{E814B675-6036-4C01-B1C1-37C0E6186C92}" type="presParOf" srcId="{ED9331CC-5AF5-4EFC-83A7-CFFDFD289DEF}" destId="{06B01A58-5CE9-40BC-9926-657516194BCD}" srcOrd="4" destOrd="0" presId="urn:microsoft.com/office/officeart/2005/8/layout/vList2"/>
    <dgm:cxn modelId="{0C293F36-E4BF-41BB-82D9-D69B8CC6BBD9}" type="presParOf" srcId="{ED9331CC-5AF5-4EFC-83A7-CFFDFD289DEF}" destId="{CB39C9CC-5F95-4BFC-81D3-1DA0382FA28C}" srcOrd="5" destOrd="0" presId="urn:microsoft.com/office/officeart/2005/8/layout/vList2"/>
    <dgm:cxn modelId="{C947492F-25CA-4E7D-A068-852114CF1015}" type="presParOf" srcId="{ED9331CC-5AF5-4EFC-83A7-CFFDFD289DEF}" destId="{0257B81F-A79D-4433-A3BC-F0A2FAD6B832}" srcOrd="6" destOrd="0" presId="urn:microsoft.com/office/officeart/2005/8/layout/vList2"/>
    <dgm:cxn modelId="{5BBF8E51-AE35-4465-BBB8-83C51FA28BEE}" type="presParOf" srcId="{ED9331CC-5AF5-4EFC-83A7-CFFDFD289DEF}" destId="{E8208887-35A7-4ABC-944A-76DD04800B80}" srcOrd="7" destOrd="0" presId="urn:microsoft.com/office/officeart/2005/8/layout/vList2"/>
    <dgm:cxn modelId="{37F44B19-8600-4C7D-8EC1-824E35D58D4E}" type="presParOf" srcId="{ED9331CC-5AF5-4EFC-83A7-CFFDFD289DEF}" destId="{004130D9-66BF-40E6-927A-FF91D3577FA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9E05C6-AB6D-4472-B491-D030CEC710A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D24EF6-F241-4368-9483-B2A4F339F3A7}">
      <dgm:prSet/>
      <dgm:spPr/>
      <dgm:t>
        <a:bodyPr/>
        <a:lstStyle/>
        <a:p>
          <a:r>
            <a:rPr lang="en-GB"/>
            <a:t>Use of accessory muscles</a:t>
          </a:r>
          <a:endParaRPr lang="en-US"/>
        </a:p>
      </dgm:t>
    </dgm:pt>
    <dgm:pt modelId="{FFF97723-4424-41DD-91DF-6ACEBA74D338}" type="parTrans" cxnId="{F496F178-A101-49F5-A4D2-9D48DCF83636}">
      <dgm:prSet/>
      <dgm:spPr/>
      <dgm:t>
        <a:bodyPr/>
        <a:lstStyle/>
        <a:p>
          <a:endParaRPr lang="en-US"/>
        </a:p>
      </dgm:t>
    </dgm:pt>
    <dgm:pt modelId="{3CF42B32-AF51-4C73-8B08-596411261B98}" type="sibTrans" cxnId="{F496F178-A101-49F5-A4D2-9D48DCF83636}">
      <dgm:prSet/>
      <dgm:spPr/>
      <dgm:t>
        <a:bodyPr/>
        <a:lstStyle/>
        <a:p>
          <a:endParaRPr lang="en-US"/>
        </a:p>
      </dgm:t>
    </dgm:pt>
    <dgm:pt modelId="{FF349D91-8C4E-49C2-B55C-FC22644BBFB0}">
      <dgm:prSet/>
      <dgm:spPr/>
      <dgm:t>
        <a:bodyPr/>
        <a:lstStyle/>
        <a:p>
          <a:r>
            <a:rPr lang="en-GB"/>
            <a:t>Positioning</a:t>
          </a:r>
          <a:endParaRPr lang="en-US"/>
        </a:p>
      </dgm:t>
    </dgm:pt>
    <dgm:pt modelId="{E65FE7C1-E84F-4B84-BA1A-5156EF26D90F}" type="parTrans" cxnId="{FFE71705-7D2B-44D3-96BB-2618CC4A3CC0}">
      <dgm:prSet/>
      <dgm:spPr/>
      <dgm:t>
        <a:bodyPr/>
        <a:lstStyle/>
        <a:p>
          <a:endParaRPr lang="en-US"/>
        </a:p>
      </dgm:t>
    </dgm:pt>
    <dgm:pt modelId="{92EFC4CB-7739-4206-962D-168D0976EAB0}" type="sibTrans" cxnId="{FFE71705-7D2B-44D3-96BB-2618CC4A3CC0}">
      <dgm:prSet/>
      <dgm:spPr/>
      <dgm:t>
        <a:bodyPr/>
        <a:lstStyle/>
        <a:p>
          <a:endParaRPr lang="en-US"/>
        </a:p>
      </dgm:t>
    </dgm:pt>
    <dgm:pt modelId="{10B83DC9-47F8-422D-9B0D-CF77AF473F53}">
      <dgm:prSet/>
      <dgm:spPr/>
      <dgm:t>
        <a:bodyPr/>
        <a:lstStyle/>
        <a:p>
          <a:r>
            <a:rPr lang="en-GB"/>
            <a:t>SOB</a:t>
          </a:r>
          <a:endParaRPr lang="en-US"/>
        </a:p>
      </dgm:t>
    </dgm:pt>
    <dgm:pt modelId="{2FC6AA62-3B9B-4DD4-A249-01197888BBA9}" type="parTrans" cxnId="{74A60D5F-305C-4B29-8ADE-C9AFF247BCCA}">
      <dgm:prSet/>
      <dgm:spPr/>
      <dgm:t>
        <a:bodyPr/>
        <a:lstStyle/>
        <a:p>
          <a:endParaRPr lang="en-US"/>
        </a:p>
      </dgm:t>
    </dgm:pt>
    <dgm:pt modelId="{1443FCEB-EE19-4371-97CB-3B510852312C}" type="sibTrans" cxnId="{74A60D5F-305C-4B29-8ADE-C9AFF247BCCA}">
      <dgm:prSet/>
      <dgm:spPr/>
      <dgm:t>
        <a:bodyPr/>
        <a:lstStyle/>
        <a:p>
          <a:endParaRPr lang="en-US"/>
        </a:p>
      </dgm:t>
    </dgm:pt>
    <dgm:pt modelId="{A736672D-F5B2-43CC-B236-D83DA37DD889}">
      <dgm:prSet/>
      <dgm:spPr/>
      <dgm:t>
        <a:bodyPr/>
        <a:lstStyle/>
        <a:p>
          <a:r>
            <a:rPr lang="en-GB"/>
            <a:t>Pain</a:t>
          </a:r>
          <a:endParaRPr lang="en-US"/>
        </a:p>
      </dgm:t>
    </dgm:pt>
    <dgm:pt modelId="{2C8C8757-CFC0-4FDA-AB6D-A4C903E05B3C}" type="parTrans" cxnId="{2EF5AAED-4B81-4750-B8C3-484D8D3D7128}">
      <dgm:prSet/>
      <dgm:spPr/>
      <dgm:t>
        <a:bodyPr/>
        <a:lstStyle/>
        <a:p>
          <a:endParaRPr lang="en-US"/>
        </a:p>
      </dgm:t>
    </dgm:pt>
    <dgm:pt modelId="{09C1A989-D6A5-41AC-A14A-43E69FB1D43E}" type="sibTrans" cxnId="{2EF5AAED-4B81-4750-B8C3-484D8D3D7128}">
      <dgm:prSet/>
      <dgm:spPr/>
      <dgm:t>
        <a:bodyPr/>
        <a:lstStyle/>
        <a:p>
          <a:endParaRPr lang="en-US"/>
        </a:p>
      </dgm:t>
    </dgm:pt>
    <dgm:pt modelId="{4E59F12D-3D75-46E2-8E25-CA796FF847BD}">
      <dgm:prSet/>
      <dgm:spPr/>
      <dgm:t>
        <a:bodyPr/>
        <a:lstStyle/>
        <a:p>
          <a:r>
            <a:rPr lang="en-GB"/>
            <a:t>Sp02</a:t>
          </a:r>
          <a:endParaRPr lang="en-US"/>
        </a:p>
      </dgm:t>
    </dgm:pt>
    <dgm:pt modelId="{2ED85FE7-9189-4685-9A31-8698D7669D8E}" type="parTrans" cxnId="{D0162D67-6D4A-4F1B-89F7-C3E208B6809E}">
      <dgm:prSet/>
      <dgm:spPr/>
      <dgm:t>
        <a:bodyPr/>
        <a:lstStyle/>
        <a:p>
          <a:endParaRPr lang="en-US"/>
        </a:p>
      </dgm:t>
    </dgm:pt>
    <dgm:pt modelId="{7BE69372-26EA-4EEF-88FD-625F1F2DBF31}" type="sibTrans" cxnId="{D0162D67-6D4A-4F1B-89F7-C3E208B6809E}">
      <dgm:prSet/>
      <dgm:spPr/>
      <dgm:t>
        <a:bodyPr/>
        <a:lstStyle/>
        <a:p>
          <a:endParaRPr lang="en-US"/>
        </a:p>
      </dgm:t>
    </dgm:pt>
    <dgm:pt modelId="{2C69F0BD-8B09-4E31-A16F-8800528FD180}">
      <dgm:prSet/>
      <dgm:spPr/>
      <dgm:t>
        <a:bodyPr/>
        <a:lstStyle/>
        <a:p>
          <a:r>
            <a:rPr lang="en-GB"/>
            <a:t>Cyanosis</a:t>
          </a:r>
          <a:endParaRPr lang="en-US"/>
        </a:p>
      </dgm:t>
    </dgm:pt>
    <dgm:pt modelId="{47969151-537F-4383-A8ED-3A4E37A73BDE}" type="parTrans" cxnId="{F487DD70-94EB-4F61-962D-2E663D6E9E59}">
      <dgm:prSet/>
      <dgm:spPr/>
      <dgm:t>
        <a:bodyPr/>
        <a:lstStyle/>
        <a:p>
          <a:endParaRPr lang="en-US"/>
        </a:p>
      </dgm:t>
    </dgm:pt>
    <dgm:pt modelId="{7151248E-E7EE-428E-B095-13028AD246C5}" type="sibTrans" cxnId="{F487DD70-94EB-4F61-962D-2E663D6E9E59}">
      <dgm:prSet/>
      <dgm:spPr/>
      <dgm:t>
        <a:bodyPr/>
        <a:lstStyle/>
        <a:p>
          <a:endParaRPr lang="en-US"/>
        </a:p>
      </dgm:t>
    </dgm:pt>
    <dgm:pt modelId="{E39C4C50-9417-4668-A7D3-63469E4346EB}">
      <dgm:prSet/>
      <dgm:spPr/>
      <dgm:t>
        <a:bodyPr/>
        <a:lstStyle/>
        <a:p>
          <a:r>
            <a:rPr lang="en-GB" dirty="0"/>
            <a:t>Count RR over a minute</a:t>
          </a:r>
          <a:endParaRPr lang="en-US" dirty="0"/>
        </a:p>
      </dgm:t>
    </dgm:pt>
    <dgm:pt modelId="{60209F84-883C-4BB3-BFB8-78D5A25BD074}" type="parTrans" cxnId="{F4F459CF-850F-4991-88EC-F13637BF7D2B}">
      <dgm:prSet/>
      <dgm:spPr/>
      <dgm:t>
        <a:bodyPr/>
        <a:lstStyle/>
        <a:p>
          <a:endParaRPr lang="en-US"/>
        </a:p>
      </dgm:t>
    </dgm:pt>
    <dgm:pt modelId="{E69991FB-F879-49C4-9E72-380C2B1FBD16}" type="sibTrans" cxnId="{F4F459CF-850F-4991-88EC-F13637BF7D2B}">
      <dgm:prSet/>
      <dgm:spPr/>
      <dgm:t>
        <a:bodyPr/>
        <a:lstStyle/>
        <a:p>
          <a:endParaRPr lang="en-US"/>
        </a:p>
      </dgm:t>
    </dgm:pt>
    <dgm:pt modelId="{CBDD9640-DC4F-4DEF-94CA-80D052BEE109}" type="pres">
      <dgm:prSet presAssocID="{319E05C6-AB6D-4472-B491-D030CEC710A3}" presName="diagram" presStyleCnt="0">
        <dgm:presLayoutVars>
          <dgm:dir/>
          <dgm:resizeHandles val="exact"/>
        </dgm:presLayoutVars>
      </dgm:prSet>
      <dgm:spPr/>
    </dgm:pt>
    <dgm:pt modelId="{B82DD050-A84C-4962-BCAF-08CFA24520A8}" type="pres">
      <dgm:prSet presAssocID="{E1D24EF6-F241-4368-9483-B2A4F339F3A7}" presName="node" presStyleLbl="node1" presStyleIdx="0" presStyleCnt="7">
        <dgm:presLayoutVars>
          <dgm:bulletEnabled val="1"/>
        </dgm:presLayoutVars>
      </dgm:prSet>
      <dgm:spPr/>
    </dgm:pt>
    <dgm:pt modelId="{93B2573F-8CD3-49D7-84C7-785E2538DD51}" type="pres">
      <dgm:prSet presAssocID="{3CF42B32-AF51-4C73-8B08-596411261B98}" presName="sibTrans" presStyleCnt="0"/>
      <dgm:spPr/>
    </dgm:pt>
    <dgm:pt modelId="{9D0E7764-7135-4329-86F6-C06BE4C7AEE7}" type="pres">
      <dgm:prSet presAssocID="{FF349D91-8C4E-49C2-B55C-FC22644BBFB0}" presName="node" presStyleLbl="node1" presStyleIdx="1" presStyleCnt="7">
        <dgm:presLayoutVars>
          <dgm:bulletEnabled val="1"/>
        </dgm:presLayoutVars>
      </dgm:prSet>
      <dgm:spPr/>
    </dgm:pt>
    <dgm:pt modelId="{9444EDE1-77EE-461F-A007-5593AD05EB57}" type="pres">
      <dgm:prSet presAssocID="{92EFC4CB-7739-4206-962D-168D0976EAB0}" presName="sibTrans" presStyleCnt="0"/>
      <dgm:spPr/>
    </dgm:pt>
    <dgm:pt modelId="{EFC848EB-E4F7-443F-A18D-C130A8B1FEE5}" type="pres">
      <dgm:prSet presAssocID="{10B83DC9-47F8-422D-9B0D-CF77AF473F53}" presName="node" presStyleLbl="node1" presStyleIdx="2" presStyleCnt="7">
        <dgm:presLayoutVars>
          <dgm:bulletEnabled val="1"/>
        </dgm:presLayoutVars>
      </dgm:prSet>
      <dgm:spPr/>
    </dgm:pt>
    <dgm:pt modelId="{71334A3F-2E37-43A0-9EF6-7BEB0FF82619}" type="pres">
      <dgm:prSet presAssocID="{1443FCEB-EE19-4371-97CB-3B510852312C}" presName="sibTrans" presStyleCnt="0"/>
      <dgm:spPr/>
    </dgm:pt>
    <dgm:pt modelId="{07ED7C46-8F17-415B-8F9E-CA5386996393}" type="pres">
      <dgm:prSet presAssocID="{A736672D-F5B2-43CC-B236-D83DA37DD889}" presName="node" presStyleLbl="node1" presStyleIdx="3" presStyleCnt="7">
        <dgm:presLayoutVars>
          <dgm:bulletEnabled val="1"/>
        </dgm:presLayoutVars>
      </dgm:prSet>
      <dgm:spPr/>
    </dgm:pt>
    <dgm:pt modelId="{CF38119E-64D4-46B2-81F6-D4CF8CD57A85}" type="pres">
      <dgm:prSet presAssocID="{09C1A989-D6A5-41AC-A14A-43E69FB1D43E}" presName="sibTrans" presStyleCnt="0"/>
      <dgm:spPr/>
    </dgm:pt>
    <dgm:pt modelId="{CE863273-F45E-459E-A186-0A566EC6747D}" type="pres">
      <dgm:prSet presAssocID="{4E59F12D-3D75-46E2-8E25-CA796FF847BD}" presName="node" presStyleLbl="node1" presStyleIdx="4" presStyleCnt="7">
        <dgm:presLayoutVars>
          <dgm:bulletEnabled val="1"/>
        </dgm:presLayoutVars>
      </dgm:prSet>
      <dgm:spPr/>
    </dgm:pt>
    <dgm:pt modelId="{8A7744B9-F8C5-464D-B523-B7115E1D4A1D}" type="pres">
      <dgm:prSet presAssocID="{7BE69372-26EA-4EEF-88FD-625F1F2DBF31}" presName="sibTrans" presStyleCnt="0"/>
      <dgm:spPr/>
    </dgm:pt>
    <dgm:pt modelId="{2844DD16-549D-47B8-8358-2C3581E391E1}" type="pres">
      <dgm:prSet presAssocID="{2C69F0BD-8B09-4E31-A16F-8800528FD180}" presName="node" presStyleLbl="node1" presStyleIdx="5" presStyleCnt="7">
        <dgm:presLayoutVars>
          <dgm:bulletEnabled val="1"/>
        </dgm:presLayoutVars>
      </dgm:prSet>
      <dgm:spPr/>
    </dgm:pt>
    <dgm:pt modelId="{AFA7C53C-57E1-45E0-8485-6E7E3839FCEF}" type="pres">
      <dgm:prSet presAssocID="{7151248E-E7EE-428E-B095-13028AD246C5}" presName="sibTrans" presStyleCnt="0"/>
      <dgm:spPr/>
    </dgm:pt>
    <dgm:pt modelId="{774602C4-6DB7-4756-B5F3-F7BF7F211C3A}" type="pres">
      <dgm:prSet presAssocID="{E39C4C50-9417-4668-A7D3-63469E4346EB}" presName="node" presStyleLbl="node1" presStyleIdx="6" presStyleCnt="7">
        <dgm:presLayoutVars>
          <dgm:bulletEnabled val="1"/>
        </dgm:presLayoutVars>
      </dgm:prSet>
      <dgm:spPr/>
    </dgm:pt>
  </dgm:ptLst>
  <dgm:cxnLst>
    <dgm:cxn modelId="{FFE71705-7D2B-44D3-96BB-2618CC4A3CC0}" srcId="{319E05C6-AB6D-4472-B491-D030CEC710A3}" destId="{FF349D91-8C4E-49C2-B55C-FC22644BBFB0}" srcOrd="1" destOrd="0" parTransId="{E65FE7C1-E84F-4B84-BA1A-5156EF26D90F}" sibTransId="{92EFC4CB-7739-4206-962D-168D0976EAB0}"/>
    <dgm:cxn modelId="{DDD82D1D-35D6-4EE5-B9A1-8A091DF098BD}" type="presOf" srcId="{E1D24EF6-F241-4368-9483-B2A4F339F3A7}" destId="{B82DD050-A84C-4962-BCAF-08CFA24520A8}" srcOrd="0" destOrd="0" presId="urn:microsoft.com/office/officeart/2005/8/layout/default"/>
    <dgm:cxn modelId="{26931622-2A23-4D5A-8AAD-4FF6F6ACB900}" type="presOf" srcId="{A736672D-F5B2-43CC-B236-D83DA37DD889}" destId="{07ED7C46-8F17-415B-8F9E-CA5386996393}" srcOrd="0" destOrd="0" presId="urn:microsoft.com/office/officeart/2005/8/layout/default"/>
    <dgm:cxn modelId="{B205E35D-C489-49AE-8A94-76EDFD6C9532}" type="presOf" srcId="{E39C4C50-9417-4668-A7D3-63469E4346EB}" destId="{774602C4-6DB7-4756-B5F3-F7BF7F211C3A}" srcOrd="0" destOrd="0" presId="urn:microsoft.com/office/officeart/2005/8/layout/default"/>
    <dgm:cxn modelId="{74A60D5F-305C-4B29-8ADE-C9AFF247BCCA}" srcId="{319E05C6-AB6D-4472-B491-D030CEC710A3}" destId="{10B83DC9-47F8-422D-9B0D-CF77AF473F53}" srcOrd="2" destOrd="0" parTransId="{2FC6AA62-3B9B-4DD4-A249-01197888BBA9}" sibTransId="{1443FCEB-EE19-4371-97CB-3B510852312C}"/>
    <dgm:cxn modelId="{1CDE0E63-9A19-435C-9622-55693383A2F3}" type="presOf" srcId="{319E05C6-AB6D-4472-B491-D030CEC710A3}" destId="{CBDD9640-DC4F-4DEF-94CA-80D052BEE109}" srcOrd="0" destOrd="0" presId="urn:microsoft.com/office/officeart/2005/8/layout/default"/>
    <dgm:cxn modelId="{D0162D67-6D4A-4F1B-89F7-C3E208B6809E}" srcId="{319E05C6-AB6D-4472-B491-D030CEC710A3}" destId="{4E59F12D-3D75-46E2-8E25-CA796FF847BD}" srcOrd="4" destOrd="0" parTransId="{2ED85FE7-9189-4685-9A31-8698D7669D8E}" sibTransId="{7BE69372-26EA-4EEF-88FD-625F1F2DBF31}"/>
    <dgm:cxn modelId="{F487DD70-94EB-4F61-962D-2E663D6E9E59}" srcId="{319E05C6-AB6D-4472-B491-D030CEC710A3}" destId="{2C69F0BD-8B09-4E31-A16F-8800528FD180}" srcOrd="5" destOrd="0" parTransId="{47969151-537F-4383-A8ED-3A4E37A73BDE}" sibTransId="{7151248E-E7EE-428E-B095-13028AD246C5}"/>
    <dgm:cxn modelId="{2F7D2D73-D691-41BD-A92A-2F14B225B6E0}" type="presOf" srcId="{2C69F0BD-8B09-4E31-A16F-8800528FD180}" destId="{2844DD16-549D-47B8-8358-2C3581E391E1}" srcOrd="0" destOrd="0" presId="urn:microsoft.com/office/officeart/2005/8/layout/default"/>
    <dgm:cxn modelId="{F496F178-A101-49F5-A4D2-9D48DCF83636}" srcId="{319E05C6-AB6D-4472-B491-D030CEC710A3}" destId="{E1D24EF6-F241-4368-9483-B2A4F339F3A7}" srcOrd="0" destOrd="0" parTransId="{FFF97723-4424-41DD-91DF-6ACEBA74D338}" sibTransId="{3CF42B32-AF51-4C73-8B08-596411261B98}"/>
    <dgm:cxn modelId="{9D2A6679-23FE-4659-AACC-D8C519310C7F}" type="presOf" srcId="{4E59F12D-3D75-46E2-8E25-CA796FF847BD}" destId="{CE863273-F45E-459E-A186-0A566EC6747D}" srcOrd="0" destOrd="0" presId="urn:microsoft.com/office/officeart/2005/8/layout/default"/>
    <dgm:cxn modelId="{BC351F95-5537-4128-8D26-1A90BE7EC14E}" type="presOf" srcId="{FF349D91-8C4E-49C2-B55C-FC22644BBFB0}" destId="{9D0E7764-7135-4329-86F6-C06BE4C7AEE7}" srcOrd="0" destOrd="0" presId="urn:microsoft.com/office/officeart/2005/8/layout/default"/>
    <dgm:cxn modelId="{AC881EBE-9DE7-4B71-9689-A69FD0CCF36B}" type="presOf" srcId="{10B83DC9-47F8-422D-9B0D-CF77AF473F53}" destId="{EFC848EB-E4F7-443F-A18D-C130A8B1FEE5}" srcOrd="0" destOrd="0" presId="urn:microsoft.com/office/officeart/2005/8/layout/default"/>
    <dgm:cxn modelId="{F4F459CF-850F-4991-88EC-F13637BF7D2B}" srcId="{319E05C6-AB6D-4472-B491-D030CEC710A3}" destId="{E39C4C50-9417-4668-A7D3-63469E4346EB}" srcOrd="6" destOrd="0" parTransId="{60209F84-883C-4BB3-BFB8-78D5A25BD074}" sibTransId="{E69991FB-F879-49C4-9E72-380C2B1FBD16}"/>
    <dgm:cxn modelId="{2EF5AAED-4B81-4750-B8C3-484D8D3D7128}" srcId="{319E05C6-AB6D-4472-B491-D030CEC710A3}" destId="{A736672D-F5B2-43CC-B236-D83DA37DD889}" srcOrd="3" destOrd="0" parTransId="{2C8C8757-CFC0-4FDA-AB6D-A4C903E05B3C}" sibTransId="{09C1A989-D6A5-41AC-A14A-43E69FB1D43E}"/>
    <dgm:cxn modelId="{A9BDE533-D286-4723-AC60-E6157E456FC2}" type="presParOf" srcId="{CBDD9640-DC4F-4DEF-94CA-80D052BEE109}" destId="{B82DD050-A84C-4962-BCAF-08CFA24520A8}" srcOrd="0" destOrd="0" presId="urn:microsoft.com/office/officeart/2005/8/layout/default"/>
    <dgm:cxn modelId="{35E98A23-92F0-41E1-81BA-09476CCD738E}" type="presParOf" srcId="{CBDD9640-DC4F-4DEF-94CA-80D052BEE109}" destId="{93B2573F-8CD3-49D7-84C7-785E2538DD51}" srcOrd="1" destOrd="0" presId="urn:microsoft.com/office/officeart/2005/8/layout/default"/>
    <dgm:cxn modelId="{94461C53-568C-4D21-92FC-51A38CB0CAB4}" type="presParOf" srcId="{CBDD9640-DC4F-4DEF-94CA-80D052BEE109}" destId="{9D0E7764-7135-4329-86F6-C06BE4C7AEE7}" srcOrd="2" destOrd="0" presId="urn:microsoft.com/office/officeart/2005/8/layout/default"/>
    <dgm:cxn modelId="{04228F30-5673-480C-910F-A2098D8E8B42}" type="presParOf" srcId="{CBDD9640-DC4F-4DEF-94CA-80D052BEE109}" destId="{9444EDE1-77EE-461F-A007-5593AD05EB57}" srcOrd="3" destOrd="0" presId="urn:microsoft.com/office/officeart/2005/8/layout/default"/>
    <dgm:cxn modelId="{A1426EC8-A906-4F8F-B60D-87A73A529074}" type="presParOf" srcId="{CBDD9640-DC4F-4DEF-94CA-80D052BEE109}" destId="{EFC848EB-E4F7-443F-A18D-C130A8B1FEE5}" srcOrd="4" destOrd="0" presId="urn:microsoft.com/office/officeart/2005/8/layout/default"/>
    <dgm:cxn modelId="{B3A8901D-48D9-4F7D-ADBE-E5BE0793F0B4}" type="presParOf" srcId="{CBDD9640-DC4F-4DEF-94CA-80D052BEE109}" destId="{71334A3F-2E37-43A0-9EF6-7BEB0FF82619}" srcOrd="5" destOrd="0" presId="urn:microsoft.com/office/officeart/2005/8/layout/default"/>
    <dgm:cxn modelId="{60769D28-9FCE-4ADC-9ADD-F646681C3617}" type="presParOf" srcId="{CBDD9640-DC4F-4DEF-94CA-80D052BEE109}" destId="{07ED7C46-8F17-415B-8F9E-CA5386996393}" srcOrd="6" destOrd="0" presId="urn:microsoft.com/office/officeart/2005/8/layout/default"/>
    <dgm:cxn modelId="{1D16A614-4081-49D4-B230-8B970F89FCB8}" type="presParOf" srcId="{CBDD9640-DC4F-4DEF-94CA-80D052BEE109}" destId="{CF38119E-64D4-46B2-81F6-D4CF8CD57A85}" srcOrd="7" destOrd="0" presId="urn:microsoft.com/office/officeart/2005/8/layout/default"/>
    <dgm:cxn modelId="{EE6B6721-C7A4-495A-A4EE-2C8AF91FC2BA}" type="presParOf" srcId="{CBDD9640-DC4F-4DEF-94CA-80D052BEE109}" destId="{CE863273-F45E-459E-A186-0A566EC6747D}" srcOrd="8" destOrd="0" presId="urn:microsoft.com/office/officeart/2005/8/layout/default"/>
    <dgm:cxn modelId="{5E44ED48-722A-49DB-937A-99D67CF8EBFF}" type="presParOf" srcId="{CBDD9640-DC4F-4DEF-94CA-80D052BEE109}" destId="{8A7744B9-F8C5-464D-B523-B7115E1D4A1D}" srcOrd="9" destOrd="0" presId="urn:microsoft.com/office/officeart/2005/8/layout/default"/>
    <dgm:cxn modelId="{E47DF785-870B-4FC4-8500-B0FD009869D0}" type="presParOf" srcId="{CBDD9640-DC4F-4DEF-94CA-80D052BEE109}" destId="{2844DD16-549D-47B8-8358-2C3581E391E1}" srcOrd="10" destOrd="0" presId="urn:microsoft.com/office/officeart/2005/8/layout/default"/>
    <dgm:cxn modelId="{F3874EAB-C823-44D3-825D-AC3E6525A391}" type="presParOf" srcId="{CBDD9640-DC4F-4DEF-94CA-80D052BEE109}" destId="{AFA7C53C-57E1-45E0-8485-6E7E3839FCEF}" srcOrd="11" destOrd="0" presId="urn:microsoft.com/office/officeart/2005/8/layout/default"/>
    <dgm:cxn modelId="{21D485F4-A0CD-4A93-84ED-7B8710FFE2B7}" type="presParOf" srcId="{CBDD9640-DC4F-4DEF-94CA-80D052BEE109}" destId="{774602C4-6DB7-4756-B5F3-F7BF7F211C3A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F19CEA-77A1-4646-9939-FE5408C50EC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3A0BB22-3FC0-4C63-B603-6DE1F5E37536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Chest Expansion</a:t>
          </a:r>
          <a:endParaRPr lang="en-US" dirty="0"/>
        </a:p>
      </dgm:t>
    </dgm:pt>
    <dgm:pt modelId="{82B7C647-9CA5-4AC9-8A8D-F27FA01585F4}" type="parTrans" cxnId="{48195080-D46A-43DE-8120-819271EDF40A}">
      <dgm:prSet/>
      <dgm:spPr/>
      <dgm:t>
        <a:bodyPr/>
        <a:lstStyle/>
        <a:p>
          <a:endParaRPr lang="en-US"/>
        </a:p>
      </dgm:t>
    </dgm:pt>
    <dgm:pt modelId="{D6D125EF-9F14-49FA-B6C7-71407081A519}" type="sibTrans" cxnId="{48195080-D46A-43DE-8120-819271EDF40A}">
      <dgm:prSet/>
      <dgm:spPr/>
      <dgm:t>
        <a:bodyPr/>
        <a:lstStyle/>
        <a:p>
          <a:endParaRPr lang="en-US"/>
        </a:p>
      </dgm:t>
    </dgm:pt>
    <dgm:pt modelId="{5F583574-6EA6-435C-B538-69BCBAF7E549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Percussion</a:t>
          </a:r>
          <a:endParaRPr lang="en-US"/>
        </a:p>
      </dgm:t>
    </dgm:pt>
    <dgm:pt modelId="{7C03079A-5BD6-464A-B139-E9B891934627}" type="parTrans" cxnId="{C6E510B8-8C78-4A2F-A52B-CFBE0BD774EF}">
      <dgm:prSet/>
      <dgm:spPr/>
      <dgm:t>
        <a:bodyPr/>
        <a:lstStyle/>
        <a:p>
          <a:endParaRPr lang="en-US"/>
        </a:p>
      </dgm:t>
    </dgm:pt>
    <dgm:pt modelId="{311147FC-1833-4D09-8A2D-C22A8A96133F}" type="sibTrans" cxnId="{C6E510B8-8C78-4A2F-A52B-CFBE0BD774EF}">
      <dgm:prSet/>
      <dgm:spPr/>
      <dgm:t>
        <a:bodyPr/>
        <a:lstStyle/>
        <a:p>
          <a:endParaRPr lang="en-US"/>
        </a:p>
      </dgm:t>
    </dgm:pt>
    <dgm:pt modelId="{332EC1C8-B6EA-405C-A813-83A1BFD06387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Normal lungs- resonant</a:t>
          </a:r>
          <a:endParaRPr lang="en-US"/>
        </a:p>
      </dgm:t>
    </dgm:pt>
    <dgm:pt modelId="{7F4D31E6-1B5C-476A-A9BB-8F6C140CCBE3}" type="parTrans" cxnId="{2300CFC4-F800-40D9-B0C9-05CBB0BA4242}">
      <dgm:prSet/>
      <dgm:spPr/>
      <dgm:t>
        <a:bodyPr/>
        <a:lstStyle/>
        <a:p>
          <a:endParaRPr lang="en-US"/>
        </a:p>
      </dgm:t>
    </dgm:pt>
    <dgm:pt modelId="{416280DF-0B88-4F8D-B527-AD65D6AB0F20}" type="sibTrans" cxnId="{2300CFC4-F800-40D9-B0C9-05CBB0BA4242}">
      <dgm:prSet/>
      <dgm:spPr/>
      <dgm:t>
        <a:bodyPr/>
        <a:lstStyle/>
        <a:p>
          <a:endParaRPr lang="en-US"/>
        </a:p>
      </dgm:t>
    </dgm:pt>
    <dgm:pt modelId="{080AD4EE-DE67-4679-BA15-DBA4AD38549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Dull- fluid/solid</a:t>
          </a:r>
          <a:endParaRPr lang="en-US"/>
        </a:p>
      </dgm:t>
    </dgm:pt>
    <dgm:pt modelId="{8F9E1074-98CC-43A1-B4A1-D08030531C67}" type="parTrans" cxnId="{3E17FAC6-40F1-4284-90E7-0EB09B0E7D52}">
      <dgm:prSet/>
      <dgm:spPr/>
      <dgm:t>
        <a:bodyPr/>
        <a:lstStyle/>
        <a:p>
          <a:endParaRPr lang="en-US"/>
        </a:p>
      </dgm:t>
    </dgm:pt>
    <dgm:pt modelId="{92CA05DD-35FA-4C72-818E-CE1F18C8E0E3}" type="sibTrans" cxnId="{3E17FAC6-40F1-4284-90E7-0EB09B0E7D52}">
      <dgm:prSet/>
      <dgm:spPr/>
      <dgm:t>
        <a:bodyPr/>
        <a:lstStyle/>
        <a:p>
          <a:endParaRPr lang="en-US"/>
        </a:p>
      </dgm:t>
    </dgm:pt>
    <dgm:pt modelId="{04E487F1-2968-448A-A727-042542841AB9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Hyper-resonant</a:t>
          </a:r>
          <a:endParaRPr lang="en-US"/>
        </a:p>
      </dgm:t>
    </dgm:pt>
    <dgm:pt modelId="{2E6913A1-1CA5-4F7D-96A9-72764B3FDFE1}" type="parTrans" cxnId="{275EA5E7-1649-4789-B207-1D1A304E2639}">
      <dgm:prSet/>
      <dgm:spPr/>
      <dgm:t>
        <a:bodyPr/>
        <a:lstStyle/>
        <a:p>
          <a:endParaRPr lang="en-US"/>
        </a:p>
      </dgm:t>
    </dgm:pt>
    <dgm:pt modelId="{945846A3-B8D6-4037-B343-B5FE05DE0818}" type="sibTrans" cxnId="{275EA5E7-1649-4789-B207-1D1A304E2639}">
      <dgm:prSet/>
      <dgm:spPr/>
      <dgm:t>
        <a:bodyPr/>
        <a:lstStyle/>
        <a:p>
          <a:endParaRPr lang="en-US"/>
        </a:p>
      </dgm:t>
    </dgm:pt>
    <dgm:pt modelId="{02CCE05E-45B9-48EA-87D7-D682BAE2C38B}" type="pres">
      <dgm:prSet presAssocID="{AAF19CEA-77A1-4646-9939-FE5408C50ECD}" presName="root" presStyleCnt="0">
        <dgm:presLayoutVars>
          <dgm:dir/>
          <dgm:resizeHandles val="exact"/>
        </dgm:presLayoutVars>
      </dgm:prSet>
      <dgm:spPr/>
    </dgm:pt>
    <dgm:pt modelId="{04D7D1AC-190E-4040-A9A4-274A05C56344}" type="pres">
      <dgm:prSet presAssocID="{83A0BB22-3FC0-4C63-B603-6DE1F5E37536}" presName="compNode" presStyleCnt="0"/>
      <dgm:spPr/>
    </dgm:pt>
    <dgm:pt modelId="{720D4056-9F48-4B7F-8624-9720B29F4E69}" type="pres">
      <dgm:prSet presAssocID="{83A0BB22-3FC0-4C63-B603-6DE1F5E3753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CB9565FD-8771-4509-8BFF-1708E50FC623}" type="pres">
      <dgm:prSet presAssocID="{83A0BB22-3FC0-4C63-B603-6DE1F5E37536}" presName="spaceRect" presStyleCnt="0"/>
      <dgm:spPr/>
    </dgm:pt>
    <dgm:pt modelId="{AC2A726C-7F11-4562-9847-4811AEFF8957}" type="pres">
      <dgm:prSet presAssocID="{83A0BB22-3FC0-4C63-B603-6DE1F5E37536}" presName="textRect" presStyleLbl="revTx" presStyleIdx="0" presStyleCnt="5">
        <dgm:presLayoutVars>
          <dgm:chMax val="1"/>
          <dgm:chPref val="1"/>
        </dgm:presLayoutVars>
      </dgm:prSet>
      <dgm:spPr/>
    </dgm:pt>
    <dgm:pt modelId="{02DA6BD4-B831-4A2C-A69B-16F1360046D9}" type="pres">
      <dgm:prSet presAssocID="{D6D125EF-9F14-49FA-B6C7-71407081A519}" presName="sibTrans" presStyleCnt="0"/>
      <dgm:spPr/>
    </dgm:pt>
    <dgm:pt modelId="{1F2E671B-89EC-42A2-97A3-5BB9E5FF5103}" type="pres">
      <dgm:prSet presAssocID="{5F583574-6EA6-435C-B538-69BCBAF7E549}" presName="compNode" presStyleCnt="0"/>
      <dgm:spPr/>
    </dgm:pt>
    <dgm:pt modelId="{78418ED0-AC73-4685-98E3-26D179A904C9}" type="pres">
      <dgm:prSet presAssocID="{5F583574-6EA6-435C-B538-69BCBAF7E54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ong"/>
        </a:ext>
      </dgm:extLst>
    </dgm:pt>
    <dgm:pt modelId="{B1723A04-79EA-4494-B90A-658ED6FFCA2F}" type="pres">
      <dgm:prSet presAssocID="{5F583574-6EA6-435C-B538-69BCBAF7E549}" presName="spaceRect" presStyleCnt="0"/>
      <dgm:spPr/>
    </dgm:pt>
    <dgm:pt modelId="{28D5D7A1-2BE8-47CC-A869-1752FA4711C3}" type="pres">
      <dgm:prSet presAssocID="{5F583574-6EA6-435C-B538-69BCBAF7E549}" presName="textRect" presStyleLbl="revTx" presStyleIdx="1" presStyleCnt="5">
        <dgm:presLayoutVars>
          <dgm:chMax val="1"/>
          <dgm:chPref val="1"/>
        </dgm:presLayoutVars>
      </dgm:prSet>
      <dgm:spPr/>
    </dgm:pt>
    <dgm:pt modelId="{4EFED67C-48C3-4658-A6D0-C4C668FFC18F}" type="pres">
      <dgm:prSet presAssocID="{311147FC-1833-4D09-8A2D-C22A8A96133F}" presName="sibTrans" presStyleCnt="0"/>
      <dgm:spPr/>
    </dgm:pt>
    <dgm:pt modelId="{8D5BD9A7-49AD-4C0D-8329-67343E7487F7}" type="pres">
      <dgm:prSet presAssocID="{332EC1C8-B6EA-405C-A813-83A1BFD06387}" presName="compNode" presStyleCnt="0"/>
      <dgm:spPr/>
    </dgm:pt>
    <dgm:pt modelId="{FCE47D71-9497-49A7-A4CF-8ACA3988F9FD}" type="pres">
      <dgm:prSet presAssocID="{332EC1C8-B6EA-405C-A813-83A1BFD06387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ungs"/>
        </a:ext>
      </dgm:extLst>
    </dgm:pt>
    <dgm:pt modelId="{0C0D0065-0991-42A3-89AB-508C2E832301}" type="pres">
      <dgm:prSet presAssocID="{332EC1C8-B6EA-405C-A813-83A1BFD06387}" presName="spaceRect" presStyleCnt="0"/>
      <dgm:spPr/>
    </dgm:pt>
    <dgm:pt modelId="{DE896D72-28B2-4B9C-A0BA-F8C730A24CE0}" type="pres">
      <dgm:prSet presAssocID="{332EC1C8-B6EA-405C-A813-83A1BFD06387}" presName="textRect" presStyleLbl="revTx" presStyleIdx="2" presStyleCnt="5">
        <dgm:presLayoutVars>
          <dgm:chMax val="1"/>
          <dgm:chPref val="1"/>
        </dgm:presLayoutVars>
      </dgm:prSet>
      <dgm:spPr/>
    </dgm:pt>
    <dgm:pt modelId="{33A18046-4E67-4977-9402-D183EBFB0875}" type="pres">
      <dgm:prSet presAssocID="{416280DF-0B88-4F8D-B527-AD65D6AB0F20}" presName="sibTrans" presStyleCnt="0"/>
      <dgm:spPr/>
    </dgm:pt>
    <dgm:pt modelId="{ECCD5A6C-8CEE-4BCC-8F0B-795942448B17}" type="pres">
      <dgm:prSet presAssocID="{080AD4EE-DE67-4679-BA15-DBA4AD385490}" presName="compNode" presStyleCnt="0"/>
      <dgm:spPr/>
    </dgm:pt>
    <dgm:pt modelId="{B26A3A59-DDB2-4EF1-804C-67D49BBD9FE2}" type="pres">
      <dgm:prSet presAssocID="{080AD4EE-DE67-4679-BA15-DBA4AD385490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xclamation Mark"/>
        </a:ext>
      </dgm:extLst>
    </dgm:pt>
    <dgm:pt modelId="{AF07AF3B-05D6-46E7-AE67-45095C3BCA8F}" type="pres">
      <dgm:prSet presAssocID="{080AD4EE-DE67-4679-BA15-DBA4AD385490}" presName="spaceRect" presStyleCnt="0"/>
      <dgm:spPr/>
    </dgm:pt>
    <dgm:pt modelId="{066685AB-C823-4CF7-98FF-06B1A4781E89}" type="pres">
      <dgm:prSet presAssocID="{080AD4EE-DE67-4679-BA15-DBA4AD385490}" presName="textRect" presStyleLbl="revTx" presStyleIdx="3" presStyleCnt="5">
        <dgm:presLayoutVars>
          <dgm:chMax val="1"/>
          <dgm:chPref val="1"/>
        </dgm:presLayoutVars>
      </dgm:prSet>
      <dgm:spPr/>
    </dgm:pt>
    <dgm:pt modelId="{7868A8FD-8361-4329-A2A9-AA7A1FB0C6B1}" type="pres">
      <dgm:prSet presAssocID="{92CA05DD-35FA-4C72-818E-CE1F18C8E0E3}" presName="sibTrans" presStyleCnt="0"/>
      <dgm:spPr/>
    </dgm:pt>
    <dgm:pt modelId="{E0E8DF77-1DF0-4B41-B3B7-DF082792DAE2}" type="pres">
      <dgm:prSet presAssocID="{04E487F1-2968-448A-A727-042542841AB9}" presName="compNode" presStyleCnt="0"/>
      <dgm:spPr/>
    </dgm:pt>
    <dgm:pt modelId="{F1FD1C29-C3AB-4836-9808-0D3697B69189}" type="pres">
      <dgm:prSet presAssocID="{04E487F1-2968-448A-A727-042542841AB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xplosion"/>
        </a:ext>
      </dgm:extLst>
    </dgm:pt>
    <dgm:pt modelId="{1DE3E76C-398C-4FB5-B272-38677F334E20}" type="pres">
      <dgm:prSet presAssocID="{04E487F1-2968-448A-A727-042542841AB9}" presName="spaceRect" presStyleCnt="0"/>
      <dgm:spPr/>
    </dgm:pt>
    <dgm:pt modelId="{B1E612DF-3FA3-4F5D-BEDB-80ECEB016210}" type="pres">
      <dgm:prSet presAssocID="{04E487F1-2968-448A-A727-042542841AB9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17EDD82B-FC2C-4861-ACB9-A3BEAF33D811}" type="presOf" srcId="{83A0BB22-3FC0-4C63-B603-6DE1F5E37536}" destId="{AC2A726C-7F11-4562-9847-4811AEFF8957}" srcOrd="0" destOrd="0" presId="urn:microsoft.com/office/officeart/2018/2/layout/IconLabelList"/>
    <dgm:cxn modelId="{BC656F69-DF70-400C-9BF2-0A927CA56931}" type="presOf" srcId="{04E487F1-2968-448A-A727-042542841AB9}" destId="{B1E612DF-3FA3-4F5D-BEDB-80ECEB016210}" srcOrd="0" destOrd="0" presId="urn:microsoft.com/office/officeart/2018/2/layout/IconLabelList"/>
    <dgm:cxn modelId="{154E127B-863F-407F-AC54-5969EA396D6E}" type="presOf" srcId="{5F583574-6EA6-435C-B538-69BCBAF7E549}" destId="{28D5D7A1-2BE8-47CC-A869-1752FA4711C3}" srcOrd="0" destOrd="0" presId="urn:microsoft.com/office/officeart/2018/2/layout/IconLabelList"/>
    <dgm:cxn modelId="{48195080-D46A-43DE-8120-819271EDF40A}" srcId="{AAF19CEA-77A1-4646-9939-FE5408C50ECD}" destId="{83A0BB22-3FC0-4C63-B603-6DE1F5E37536}" srcOrd="0" destOrd="0" parTransId="{82B7C647-9CA5-4AC9-8A8D-F27FA01585F4}" sibTransId="{D6D125EF-9F14-49FA-B6C7-71407081A519}"/>
    <dgm:cxn modelId="{EC183085-C5CE-4E99-ADB1-C8003AEB40F1}" type="presOf" srcId="{080AD4EE-DE67-4679-BA15-DBA4AD385490}" destId="{066685AB-C823-4CF7-98FF-06B1A4781E89}" srcOrd="0" destOrd="0" presId="urn:microsoft.com/office/officeart/2018/2/layout/IconLabelList"/>
    <dgm:cxn modelId="{D9A89BA0-27E5-494C-8DC5-6FD257F7F0AA}" type="presOf" srcId="{AAF19CEA-77A1-4646-9939-FE5408C50ECD}" destId="{02CCE05E-45B9-48EA-87D7-D682BAE2C38B}" srcOrd="0" destOrd="0" presId="urn:microsoft.com/office/officeart/2018/2/layout/IconLabelList"/>
    <dgm:cxn modelId="{C6E510B8-8C78-4A2F-A52B-CFBE0BD774EF}" srcId="{AAF19CEA-77A1-4646-9939-FE5408C50ECD}" destId="{5F583574-6EA6-435C-B538-69BCBAF7E549}" srcOrd="1" destOrd="0" parTransId="{7C03079A-5BD6-464A-B139-E9B891934627}" sibTransId="{311147FC-1833-4D09-8A2D-C22A8A96133F}"/>
    <dgm:cxn modelId="{2300CFC4-F800-40D9-B0C9-05CBB0BA4242}" srcId="{AAF19CEA-77A1-4646-9939-FE5408C50ECD}" destId="{332EC1C8-B6EA-405C-A813-83A1BFD06387}" srcOrd="2" destOrd="0" parTransId="{7F4D31E6-1B5C-476A-A9BB-8F6C140CCBE3}" sibTransId="{416280DF-0B88-4F8D-B527-AD65D6AB0F20}"/>
    <dgm:cxn modelId="{3E17FAC6-40F1-4284-90E7-0EB09B0E7D52}" srcId="{AAF19CEA-77A1-4646-9939-FE5408C50ECD}" destId="{080AD4EE-DE67-4679-BA15-DBA4AD385490}" srcOrd="3" destOrd="0" parTransId="{8F9E1074-98CC-43A1-B4A1-D08030531C67}" sibTransId="{92CA05DD-35FA-4C72-818E-CE1F18C8E0E3}"/>
    <dgm:cxn modelId="{7CCEDFC7-504E-4022-847D-6F8DADA2A279}" type="presOf" srcId="{332EC1C8-B6EA-405C-A813-83A1BFD06387}" destId="{DE896D72-28B2-4B9C-A0BA-F8C730A24CE0}" srcOrd="0" destOrd="0" presId="urn:microsoft.com/office/officeart/2018/2/layout/IconLabelList"/>
    <dgm:cxn modelId="{275EA5E7-1649-4789-B207-1D1A304E2639}" srcId="{AAF19CEA-77A1-4646-9939-FE5408C50ECD}" destId="{04E487F1-2968-448A-A727-042542841AB9}" srcOrd="4" destOrd="0" parTransId="{2E6913A1-1CA5-4F7D-96A9-72764B3FDFE1}" sibTransId="{945846A3-B8D6-4037-B343-B5FE05DE0818}"/>
    <dgm:cxn modelId="{987F9792-E30B-4FC0-873E-03DFDC6881CB}" type="presParOf" srcId="{02CCE05E-45B9-48EA-87D7-D682BAE2C38B}" destId="{04D7D1AC-190E-4040-A9A4-274A05C56344}" srcOrd="0" destOrd="0" presId="urn:microsoft.com/office/officeart/2018/2/layout/IconLabelList"/>
    <dgm:cxn modelId="{8CB10E49-5AF4-468A-A358-A0ACD58BAE4F}" type="presParOf" srcId="{04D7D1AC-190E-4040-A9A4-274A05C56344}" destId="{720D4056-9F48-4B7F-8624-9720B29F4E69}" srcOrd="0" destOrd="0" presId="urn:microsoft.com/office/officeart/2018/2/layout/IconLabelList"/>
    <dgm:cxn modelId="{9F20E83D-AC1D-427E-89DE-DA74A7A65DF9}" type="presParOf" srcId="{04D7D1AC-190E-4040-A9A4-274A05C56344}" destId="{CB9565FD-8771-4509-8BFF-1708E50FC623}" srcOrd="1" destOrd="0" presId="urn:microsoft.com/office/officeart/2018/2/layout/IconLabelList"/>
    <dgm:cxn modelId="{99A93E99-98E1-4819-860C-382087B50F90}" type="presParOf" srcId="{04D7D1AC-190E-4040-A9A4-274A05C56344}" destId="{AC2A726C-7F11-4562-9847-4811AEFF8957}" srcOrd="2" destOrd="0" presId="urn:microsoft.com/office/officeart/2018/2/layout/IconLabelList"/>
    <dgm:cxn modelId="{6938F1C0-A7DF-4787-97E6-FBD108808ED8}" type="presParOf" srcId="{02CCE05E-45B9-48EA-87D7-D682BAE2C38B}" destId="{02DA6BD4-B831-4A2C-A69B-16F1360046D9}" srcOrd="1" destOrd="0" presId="urn:microsoft.com/office/officeart/2018/2/layout/IconLabelList"/>
    <dgm:cxn modelId="{3E05265E-2F28-4755-A375-F755304D45A6}" type="presParOf" srcId="{02CCE05E-45B9-48EA-87D7-D682BAE2C38B}" destId="{1F2E671B-89EC-42A2-97A3-5BB9E5FF5103}" srcOrd="2" destOrd="0" presId="urn:microsoft.com/office/officeart/2018/2/layout/IconLabelList"/>
    <dgm:cxn modelId="{F8E803CB-C6A5-4D82-9584-51B86F64BD40}" type="presParOf" srcId="{1F2E671B-89EC-42A2-97A3-5BB9E5FF5103}" destId="{78418ED0-AC73-4685-98E3-26D179A904C9}" srcOrd="0" destOrd="0" presId="urn:microsoft.com/office/officeart/2018/2/layout/IconLabelList"/>
    <dgm:cxn modelId="{0F37C3F2-7872-463B-984F-53105F4B5E5E}" type="presParOf" srcId="{1F2E671B-89EC-42A2-97A3-5BB9E5FF5103}" destId="{B1723A04-79EA-4494-B90A-658ED6FFCA2F}" srcOrd="1" destOrd="0" presId="urn:microsoft.com/office/officeart/2018/2/layout/IconLabelList"/>
    <dgm:cxn modelId="{05543C6A-90AF-476D-A3DF-3EC185A0CC78}" type="presParOf" srcId="{1F2E671B-89EC-42A2-97A3-5BB9E5FF5103}" destId="{28D5D7A1-2BE8-47CC-A869-1752FA4711C3}" srcOrd="2" destOrd="0" presId="urn:microsoft.com/office/officeart/2018/2/layout/IconLabelList"/>
    <dgm:cxn modelId="{CDF24753-105A-4C50-A18C-8CB6A457D0C9}" type="presParOf" srcId="{02CCE05E-45B9-48EA-87D7-D682BAE2C38B}" destId="{4EFED67C-48C3-4658-A6D0-C4C668FFC18F}" srcOrd="3" destOrd="0" presId="urn:microsoft.com/office/officeart/2018/2/layout/IconLabelList"/>
    <dgm:cxn modelId="{E1837259-3D90-48A4-A576-E5DF76E53DCE}" type="presParOf" srcId="{02CCE05E-45B9-48EA-87D7-D682BAE2C38B}" destId="{8D5BD9A7-49AD-4C0D-8329-67343E7487F7}" srcOrd="4" destOrd="0" presId="urn:microsoft.com/office/officeart/2018/2/layout/IconLabelList"/>
    <dgm:cxn modelId="{93D49635-A9A3-4A56-A8F3-4F871D2BF18B}" type="presParOf" srcId="{8D5BD9A7-49AD-4C0D-8329-67343E7487F7}" destId="{FCE47D71-9497-49A7-A4CF-8ACA3988F9FD}" srcOrd="0" destOrd="0" presId="urn:microsoft.com/office/officeart/2018/2/layout/IconLabelList"/>
    <dgm:cxn modelId="{BCEF3038-92CF-47FC-8061-C5F08EEBD5D3}" type="presParOf" srcId="{8D5BD9A7-49AD-4C0D-8329-67343E7487F7}" destId="{0C0D0065-0991-42A3-89AB-508C2E832301}" srcOrd="1" destOrd="0" presId="urn:microsoft.com/office/officeart/2018/2/layout/IconLabelList"/>
    <dgm:cxn modelId="{8DCD4F3B-F4C0-4C14-A287-37B0099D4856}" type="presParOf" srcId="{8D5BD9A7-49AD-4C0D-8329-67343E7487F7}" destId="{DE896D72-28B2-4B9C-A0BA-F8C730A24CE0}" srcOrd="2" destOrd="0" presId="urn:microsoft.com/office/officeart/2018/2/layout/IconLabelList"/>
    <dgm:cxn modelId="{952881F4-2315-41E2-A9B7-D54F57E88397}" type="presParOf" srcId="{02CCE05E-45B9-48EA-87D7-D682BAE2C38B}" destId="{33A18046-4E67-4977-9402-D183EBFB0875}" srcOrd="5" destOrd="0" presId="urn:microsoft.com/office/officeart/2018/2/layout/IconLabelList"/>
    <dgm:cxn modelId="{B72AB002-2F33-4CF9-8B0C-A19ABBDB7AC6}" type="presParOf" srcId="{02CCE05E-45B9-48EA-87D7-D682BAE2C38B}" destId="{ECCD5A6C-8CEE-4BCC-8F0B-795942448B17}" srcOrd="6" destOrd="0" presId="urn:microsoft.com/office/officeart/2018/2/layout/IconLabelList"/>
    <dgm:cxn modelId="{4A3E094E-1BA1-43F1-8427-A38BAC06BA62}" type="presParOf" srcId="{ECCD5A6C-8CEE-4BCC-8F0B-795942448B17}" destId="{B26A3A59-DDB2-4EF1-804C-67D49BBD9FE2}" srcOrd="0" destOrd="0" presId="urn:microsoft.com/office/officeart/2018/2/layout/IconLabelList"/>
    <dgm:cxn modelId="{7725ADAC-2BAC-4369-94B9-626440741A43}" type="presParOf" srcId="{ECCD5A6C-8CEE-4BCC-8F0B-795942448B17}" destId="{AF07AF3B-05D6-46E7-AE67-45095C3BCA8F}" srcOrd="1" destOrd="0" presId="urn:microsoft.com/office/officeart/2018/2/layout/IconLabelList"/>
    <dgm:cxn modelId="{3946B588-A782-4199-9D71-7D72F7A42B97}" type="presParOf" srcId="{ECCD5A6C-8CEE-4BCC-8F0B-795942448B17}" destId="{066685AB-C823-4CF7-98FF-06B1A4781E89}" srcOrd="2" destOrd="0" presId="urn:microsoft.com/office/officeart/2018/2/layout/IconLabelList"/>
    <dgm:cxn modelId="{62FDE26D-B0C1-4BFB-B9FA-4EEF4E6C0D33}" type="presParOf" srcId="{02CCE05E-45B9-48EA-87D7-D682BAE2C38B}" destId="{7868A8FD-8361-4329-A2A9-AA7A1FB0C6B1}" srcOrd="7" destOrd="0" presId="urn:microsoft.com/office/officeart/2018/2/layout/IconLabelList"/>
    <dgm:cxn modelId="{50D02874-32C6-4EF2-ADE6-08B320638383}" type="presParOf" srcId="{02CCE05E-45B9-48EA-87D7-D682BAE2C38B}" destId="{E0E8DF77-1DF0-4B41-B3B7-DF082792DAE2}" srcOrd="8" destOrd="0" presId="urn:microsoft.com/office/officeart/2018/2/layout/IconLabelList"/>
    <dgm:cxn modelId="{CA0F0F1C-CEB4-4A4A-BD23-46C1D59AA36A}" type="presParOf" srcId="{E0E8DF77-1DF0-4B41-B3B7-DF082792DAE2}" destId="{F1FD1C29-C3AB-4836-9808-0D3697B69189}" srcOrd="0" destOrd="0" presId="urn:microsoft.com/office/officeart/2018/2/layout/IconLabelList"/>
    <dgm:cxn modelId="{A2B7D2E9-D642-4BFD-BD0C-D7537DEC2880}" type="presParOf" srcId="{E0E8DF77-1DF0-4B41-B3B7-DF082792DAE2}" destId="{1DE3E76C-398C-4FB5-B272-38677F334E20}" srcOrd="1" destOrd="0" presId="urn:microsoft.com/office/officeart/2018/2/layout/IconLabelList"/>
    <dgm:cxn modelId="{A579119A-CE46-46EA-9E6C-E4B1A73EF426}" type="presParOf" srcId="{E0E8DF77-1DF0-4B41-B3B7-DF082792DAE2}" destId="{B1E612DF-3FA3-4F5D-BEDB-80ECEB01621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D311A5-72D5-4E0C-8B58-68CA69C9ABB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5_2" csCatId="accent5" phldr="1"/>
      <dgm:spPr/>
      <dgm:t>
        <a:bodyPr/>
        <a:lstStyle/>
        <a:p>
          <a:endParaRPr lang="en-US"/>
        </a:p>
      </dgm:t>
    </dgm:pt>
    <dgm:pt modelId="{CDACE137-5545-494F-B666-79E51DA2725D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Vesicular breath sounds- normal 2/3 inspiratory to expiration</a:t>
          </a:r>
          <a:endParaRPr lang="en-US"/>
        </a:p>
      </dgm:t>
    </dgm:pt>
    <dgm:pt modelId="{A1627BBF-DC20-42CE-A350-B63FE3550CE1}" type="parTrans" cxnId="{F0AE6457-6607-4705-AC75-59C6B26EDA19}">
      <dgm:prSet/>
      <dgm:spPr/>
      <dgm:t>
        <a:bodyPr/>
        <a:lstStyle/>
        <a:p>
          <a:endParaRPr lang="en-US"/>
        </a:p>
      </dgm:t>
    </dgm:pt>
    <dgm:pt modelId="{E5D0FD78-3C4C-4C72-ADB2-18D7DCBEE697}" type="sibTrans" cxnId="{F0AE6457-6607-4705-AC75-59C6B26EDA19}">
      <dgm:prSet/>
      <dgm:spPr/>
      <dgm:t>
        <a:bodyPr/>
        <a:lstStyle/>
        <a:p>
          <a:endParaRPr lang="en-US"/>
        </a:p>
      </dgm:t>
    </dgm:pt>
    <dgm:pt modelId="{D695A98A-3D3A-48C8-BDD0-247C5B7AB00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Practice at home!</a:t>
          </a:r>
          <a:endParaRPr lang="en-US"/>
        </a:p>
      </dgm:t>
    </dgm:pt>
    <dgm:pt modelId="{F3617AEC-D1C6-4FC0-B444-56A0A43482A3}" type="parTrans" cxnId="{23845B10-4D4F-46CC-9EA0-448A027D84CA}">
      <dgm:prSet/>
      <dgm:spPr/>
      <dgm:t>
        <a:bodyPr/>
        <a:lstStyle/>
        <a:p>
          <a:endParaRPr lang="en-US"/>
        </a:p>
      </dgm:t>
    </dgm:pt>
    <dgm:pt modelId="{94E6F313-C0BC-4B14-920F-5CCAD88C0A3E}" type="sibTrans" cxnId="{23845B10-4D4F-46CC-9EA0-448A027D84CA}">
      <dgm:prSet/>
      <dgm:spPr/>
      <dgm:t>
        <a:bodyPr/>
        <a:lstStyle/>
        <a:p>
          <a:endParaRPr lang="en-US"/>
        </a:p>
      </dgm:t>
    </dgm:pt>
    <dgm:pt modelId="{7BAC7169-86EB-4C62-97E3-661B0C0C646E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Good stethoscope remember lung bases</a:t>
          </a:r>
          <a:endParaRPr lang="en-US"/>
        </a:p>
      </dgm:t>
    </dgm:pt>
    <dgm:pt modelId="{D6AC94A5-00C4-4B05-A028-6AB049D99701}" type="parTrans" cxnId="{C11D0941-0AF9-4440-9CBA-86C089AAEB1B}">
      <dgm:prSet/>
      <dgm:spPr/>
      <dgm:t>
        <a:bodyPr/>
        <a:lstStyle/>
        <a:p>
          <a:endParaRPr lang="en-US"/>
        </a:p>
      </dgm:t>
    </dgm:pt>
    <dgm:pt modelId="{EB6714CF-C788-4605-8577-0A7B7074FE7F}" type="sibTrans" cxnId="{C11D0941-0AF9-4440-9CBA-86C089AAEB1B}">
      <dgm:prSet/>
      <dgm:spPr/>
      <dgm:t>
        <a:bodyPr/>
        <a:lstStyle/>
        <a:p>
          <a:endParaRPr lang="en-US"/>
        </a:p>
      </dgm:t>
    </dgm:pt>
    <dgm:pt modelId="{40DDA228-D813-4201-8FA8-A9AA1245FFD9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Use diaphragm</a:t>
          </a:r>
          <a:endParaRPr lang="en-US"/>
        </a:p>
      </dgm:t>
    </dgm:pt>
    <dgm:pt modelId="{686044EC-411B-45C0-890D-FDDE1BAF6D66}" type="parTrans" cxnId="{79A02D2A-8D6B-40DE-84B1-94FA7459CE8D}">
      <dgm:prSet/>
      <dgm:spPr/>
      <dgm:t>
        <a:bodyPr/>
        <a:lstStyle/>
        <a:p>
          <a:endParaRPr lang="en-US"/>
        </a:p>
      </dgm:t>
    </dgm:pt>
    <dgm:pt modelId="{E76FC8AF-3FB1-4E31-B8FF-512E8D25958B}" type="sibTrans" cxnId="{79A02D2A-8D6B-40DE-84B1-94FA7459CE8D}">
      <dgm:prSet/>
      <dgm:spPr/>
      <dgm:t>
        <a:bodyPr/>
        <a:lstStyle/>
        <a:p>
          <a:endParaRPr lang="en-US"/>
        </a:p>
      </dgm:t>
    </dgm:pt>
    <dgm:pt modelId="{9A35E57D-06A9-4C79-82D8-082A50853298}" type="pres">
      <dgm:prSet presAssocID="{BED311A5-72D5-4E0C-8B58-68CA69C9ABB8}" presName="root" presStyleCnt="0">
        <dgm:presLayoutVars>
          <dgm:dir/>
          <dgm:resizeHandles val="exact"/>
        </dgm:presLayoutVars>
      </dgm:prSet>
      <dgm:spPr/>
    </dgm:pt>
    <dgm:pt modelId="{A81DFEDD-6E71-4119-A5B9-739A053DEF40}" type="pres">
      <dgm:prSet presAssocID="{CDACE137-5545-494F-B666-79E51DA2725D}" presName="compNode" presStyleCnt="0"/>
      <dgm:spPr/>
    </dgm:pt>
    <dgm:pt modelId="{A2BCB691-E65E-4A79-B535-2CEF31093094}" type="pres">
      <dgm:prSet presAssocID="{CDACE137-5545-494F-B666-79E51DA2725D}" presName="bgRect" presStyleLbl="bgShp" presStyleIdx="0" presStyleCnt="4"/>
      <dgm:spPr/>
    </dgm:pt>
    <dgm:pt modelId="{5428D6B3-34CE-4C44-BC1B-BADBF38AD352}" type="pres">
      <dgm:prSet presAssocID="{CDACE137-5545-494F-B666-79E51DA2725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ungs"/>
        </a:ext>
      </dgm:extLst>
    </dgm:pt>
    <dgm:pt modelId="{0CD15899-2DB4-4F60-9AE3-BD5DD028C601}" type="pres">
      <dgm:prSet presAssocID="{CDACE137-5545-494F-B666-79E51DA2725D}" presName="spaceRect" presStyleCnt="0"/>
      <dgm:spPr/>
    </dgm:pt>
    <dgm:pt modelId="{5AE15BA6-614A-467C-B60D-EA6FF2064BBB}" type="pres">
      <dgm:prSet presAssocID="{CDACE137-5545-494F-B666-79E51DA2725D}" presName="parTx" presStyleLbl="revTx" presStyleIdx="0" presStyleCnt="4">
        <dgm:presLayoutVars>
          <dgm:chMax val="0"/>
          <dgm:chPref val="0"/>
        </dgm:presLayoutVars>
      </dgm:prSet>
      <dgm:spPr/>
    </dgm:pt>
    <dgm:pt modelId="{CA0FA9F7-B22D-4A5F-A627-2D8C59051D28}" type="pres">
      <dgm:prSet presAssocID="{E5D0FD78-3C4C-4C72-ADB2-18D7DCBEE697}" presName="sibTrans" presStyleCnt="0"/>
      <dgm:spPr/>
    </dgm:pt>
    <dgm:pt modelId="{95B63256-05C4-4233-8AB3-12419D7AEDF5}" type="pres">
      <dgm:prSet presAssocID="{D695A98A-3D3A-48C8-BDD0-247C5B7AB00B}" presName="compNode" presStyleCnt="0"/>
      <dgm:spPr/>
    </dgm:pt>
    <dgm:pt modelId="{8DCD4495-B762-40FD-A638-1DE16500DBED}" type="pres">
      <dgm:prSet presAssocID="{D695A98A-3D3A-48C8-BDD0-247C5B7AB00B}" presName="bgRect" presStyleLbl="bgShp" presStyleIdx="1" presStyleCnt="4"/>
      <dgm:spPr/>
    </dgm:pt>
    <dgm:pt modelId="{71F472BC-FE1E-46DC-8C89-8B14BB924976}" type="pres">
      <dgm:prSet presAssocID="{D695A98A-3D3A-48C8-BDD0-247C5B7AB00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1876E86D-26D1-4709-B49F-CA7FA7B5C75E}" type="pres">
      <dgm:prSet presAssocID="{D695A98A-3D3A-48C8-BDD0-247C5B7AB00B}" presName="spaceRect" presStyleCnt="0"/>
      <dgm:spPr/>
    </dgm:pt>
    <dgm:pt modelId="{06342169-4AD1-4D8B-B96E-CA58310AD873}" type="pres">
      <dgm:prSet presAssocID="{D695A98A-3D3A-48C8-BDD0-247C5B7AB00B}" presName="parTx" presStyleLbl="revTx" presStyleIdx="1" presStyleCnt="4">
        <dgm:presLayoutVars>
          <dgm:chMax val="0"/>
          <dgm:chPref val="0"/>
        </dgm:presLayoutVars>
      </dgm:prSet>
      <dgm:spPr/>
    </dgm:pt>
    <dgm:pt modelId="{C84F36F8-A8CA-420B-9050-02BDF74A847C}" type="pres">
      <dgm:prSet presAssocID="{94E6F313-C0BC-4B14-920F-5CCAD88C0A3E}" presName="sibTrans" presStyleCnt="0"/>
      <dgm:spPr/>
    </dgm:pt>
    <dgm:pt modelId="{B3C6EB1E-FDEF-4DDD-836E-4AE141445CE8}" type="pres">
      <dgm:prSet presAssocID="{7BAC7169-86EB-4C62-97E3-661B0C0C646E}" presName="compNode" presStyleCnt="0"/>
      <dgm:spPr/>
    </dgm:pt>
    <dgm:pt modelId="{B1860D21-4F01-4C10-B8F5-501D817D8D2D}" type="pres">
      <dgm:prSet presAssocID="{7BAC7169-86EB-4C62-97E3-661B0C0C646E}" presName="bgRect" presStyleLbl="bgShp" presStyleIdx="2" presStyleCnt="4"/>
      <dgm:spPr/>
    </dgm:pt>
    <dgm:pt modelId="{6442CDB6-BDCD-43AE-A11C-9940B7D06CBC}" type="pres">
      <dgm:prSet presAssocID="{7BAC7169-86EB-4C62-97E3-661B0C0C646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483DA7A1-664F-4E9D-A7D6-F65731C8C5E5}" type="pres">
      <dgm:prSet presAssocID="{7BAC7169-86EB-4C62-97E3-661B0C0C646E}" presName="spaceRect" presStyleCnt="0"/>
      <dgm:spPr/>
    </dgm:pt>
    <dgm:pt modelId="{C9E42F1E-13A7-4DAB-BB0E-9ADEAD50E714}" type="pres">
      <dgm:prSet presAssocID="{7BAC7169-86EB-4C62-97E3-661B0C0C646E}" presName="parTx" presStyleLbl="revTx" presStyleIdx="2" presStyleCnt="4">
        <dgm:presLayoutVars>
          <dgm:chMax val="0"/>
          <dgm:chPref val="0"/>
        </dgm:presLayoutVars>
      </dgm:prSet>
      <dgm:spPr/>
    </dgm:pt>
    <dgm:pt modelId="{24B24B2F-7FAE-4ACD-BA5E-07562866C413}" type="pres">
      <dgm:prSet presAssocID="{EB6714CF-C788-4605-8577-0A7B7074FE7F}" presName="sibTrans" presStyleCnt="0"/>
      <dgm:spPr/>
    </dgm:pt>
    <dgm:pt modelId="{91A6AF60-67DA-4861-9991-A613125D5FB0}" type="pres">
      <dgm:prSet presAssocID="{40DDA228-D813-4201-8FA8-A9AA1245FFD9}" presName="compNode" presStyleCnt="0"/>
      <dgm:spPr/>
    </dgm:pt>
    <dgm:pt modelId="{6A5AB59A-1587-47D0-82B6-C1C6F37F0A5C}" type="pres">
      <dgm:prSet presAssocID="{40DDA228-D813-4201-8FA8-A9AA1245FFD9}" presName="bgRect" presStyleLbl="bgShp" presStyleIdx="3" presStyleCnt="4"/>
      <dgm:spPr/>
    </dgm:pt>
    <dgm:pt modelId="{C322E4D5-AD3D-4302-B8B7-427D06138897}" type="pres">
      <dgm:prSet presAssocID="{40DDA228-D813-4201-8FA8-A9AA1245FFD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e Arrow: Straight"/>
        </a:ext>
      </dgm:extLst>
    </dgm:pt>
    <dgm:pt modelId="{5A6D442D-9D1D-4C7A-904C-130A53581AA5}" type="pres">
      <dgm:prSet presAssocID="{40DDA228-D813-4201-8FA8-A9AA1245FFD9}" presName="spaceRect" presStyleCnt="0"/>
      <dgm:spPr/>
    </dgm:pt>
    <dgm:pt modelId="{69FBEBFA-9614-466F-93F6-762060EE5852}" type="pres">
      <dgm:prSet presAssocID="{40DDA228-D813-4201-8FA8-A9AA1245FFD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165DA08-46C6-41BE-B21F-BFEA43AD6409}" type="presOf" srcId="{7BAC7169-86EB-4C62-97E3-661B0C0C646E}" destId="{C9E42F1E-13A7-4DAB-BB0E-9ADEAD50E714}" srcOrd="0" destOrd="0" presId="urn:microsoft.com/office/officeart/2018/2/layout/IconVerticalSolidList"/>
    <dgm:cxn modelId="{23845B10-4D4F-46CC-9EA0-448A027D84CA}" srcId="{BED311A5-72D5-4E0C-8B58-68CA69C9ABB8}" destId="{D695A98A-3D3A-48C8-BDD0-247C5B7AB00B}" srcOrd="1" destOrd="0" parTransId="{F3617AEC-D1C6-4FC0-B444-56A0A43482A3}" sibTransId="{94E6F313-C0BC-4B14-920F-5CCAD88C0A3E}"/>
    <dgm:cxn modelId="{D6BD0C1C-C804-45B5-A272-8B34A89CBDCD}" type="presOf" srcId="{40DDA228-D813-4201-8FA8-A9AA1245FFD9}" destId="{69FBEBFA-9614-466F-93F6-762060EE5852}" srcOrd="0" destOrd="0" presId="urn:microsoft.com/office/officeart/2018/2/layout/IconVerticalSolidList"/>
    <dgm:cxn modelId="{79A02D2A-8D6B-40DE-84B1-94FA7459CE8D}" srcId="{BED311A5-72D5-4E0C-8B58-68CA69C9ABB8}" destId="{40DDA228-D813-4201-8FA8-A9AA1245FFD9}" srcOrd="3" destOrd="0" parTransId="{686044EC-411B-45C0-890D-FDDE1BAF6D66}" sibTransId="{E76FC8AF-3FB1-4E31-B8FF-512E8D25958B}"/>
    <dgm:cxn modelId="{3952EE2C-EE3E-4435-8781-6EA156F8A1CC}" type="presOf" srcId="{BED311A5-72D5-4E0C-8B58-68CA69C9ABB8}" destId="{9A35E57D-06A9-4C79-82D8-082A50853298}" srcOrd="0" destOrd="0" presId="urn:microsoft.com/office/officeart/2018/2/layout/IconVerticalSolidList"/>
    <dgm:cxn modelId="{C11D0941-0AF9-4440-9CBA-86C089AAEB1B}" srcId="{BED311A5-72D5-4E0C-8B58-68CA69C9ABB8}" destId="{7BAC7169-86EB-4C62-97E3-661B0C0C646E}" srcOrd="2" destOrd="0" parTransId="{D6AC94A5-00C4-4B05-A028-6AB049D99701}" sibTransId="{EB6714CF-C788-4605-8577-0A7B7074FE7F}"/>
    <dgm:cxn modelId="{C2233C4E-144C-4A7C-803B-A65F3D529FEA}" type="presOf" srcId="{D695A98A-3D3A-48C8-BDD0-247C5B7AB00B}" destId="{06342169-4AD1-4D8B-B96E-CA58310AD873}" srcOrd="0" destOrd="0" presId="urn:microsoft.com/office/officeart/2018/2/layout/IconVerticalSolidList"/>
    <dgm:cxn modelId="{F0AE6457-6607-4705-AC75-59C6B26EDA19}" srcId="{BED311A5-72D5-4E0C-8B58-68CA69C9ABB8}" destId="{CDACE137-5545-494F-B666-79E51DA2725D}" srcOrd="0" destOrd="0" parTransId="{A1627BBF-DC20-42CE-A350-B63FE3550CE1}" sibTransId="{E5D0FD78-3C4C-4C72-ADB2-18D7DCBEE697}"/>
    <dgm:cxn modelId="{719D9579-D38B-4803-9DED-A90B82F0A05A}" type="presOf" srcId="{CDACE137-5545-494F-B666-79E51DA2725D}" destId="{5AE15BA6-614A-467C-B60D-EA6FF2064BBB}" srcOrd="0" destOrd="0" presId="urn:microsoft.com/office/officeart/2018/2/layout/IconVerticalSolidList"/>
    <dgm:cxn modelId="{F7CECC5D-DA74-45FF-B329-C023D8192B13}" type="presParOf" srcId="{9A35E57D-06A9-4C79-82D8-082A50853298}" destId="{A81DFEDD-6E71-4119-A5B9-739A053DEF40}" srcOrd="0" destOrd="0" presId="urn:microsoft.com/office/officeart/2018/2/layout/IconVerticalSolidList"/>
    <dgm:cxn modelId="{727ABB6A-42F1-4084-A272-B7138A8A82F5}" type="presParOf" srcId="{A81DFEDD-6E71-4119-A5B9-739A053DEF40}" destId="{A2BCB691-E65E-4A79-B535-2CEF31093094}" srcOrd="0" destOrd="0" presId="urn:microsoft.com/office/officeart/2018/2/layout/IconVerticalSolidList"/>
    <dgm:cxn modelId="{87AED878-0A8B-45A4-8041-D8D1C14A3DE3}" type="presParOf" srcId="{A81DFEDD-6E71-4119-A5B9-739A053DEF40}" destId="{5428D6B3-34CE-4C44-BC1B-BADBF38AD352}" srcOrd="1" destOrd="0" presId="urn:microsoft.com/office/officeart/2018/2/layout/IconVerticalSolidList"/>
    <dgm:cxn modelId="{79D33C4E-C90F-4832-ACC8-762A31D12B7E}" type="presParOf" srcId="{A81DFEDD-6E71-4119-A5B9-739A053DEF40}" destId="{0CD15899-2DB4-4F60-9AE3-BD5DD028C601}" srcOrd="2" destOrd="0" presId="urn:microsoft.com/office/officeart/2018/2/layout/IconVerticalSolidList"/>
    <dgm:cxn modelId="{1A384DD7-4F10-47AF-B35A-EF0595F271F3}" type="presParOf" srcId="{A81DFEDD-6E71-4119-A5B9-739A053DEF40}" destId="{5AE15BA6-614A-467C-B60D-EA6FF2064BBB}" srcOrd="3" destOrd="0" presId="urn:microsoft.com/office/officeart/2018/2/layout/IconVerticalSolidList"/>
    <dgm:cxn modelId="{9698C8EC-D7BA-45AC-AEF0-8049BFD0658A}" type="presParOf" srcId="{9A35E57D-06A9-4C79-82D8-082A50853298}" destId="{CA0FA9F7-B22D-4A5F-A627-2D8C59051D28}" srcOrd="1" destOrd="0" presId="urn:microsoft.com/office/officeart/2018/2/layout/IconVerticalSolidList"/>
    <dgm:cxn modelId="{E09803D9-043F-41B1-ACF1-3088955DBEBE}" type="presParOf" srcId="{9A35E57D-06A9-4C79-82D8-082A50853298}" destId="{95B63256-05C4-4233-8AB3-12419D7AEDF5}" srcOrd="2" destOrd="0" presId="urn:microsoft.com/office/officeart/2018/2/layout/IconVerticalSolidList"/>
    <dgm:cxn modelId="{43376A75-4DD4-410F-8A41-6473001C5B40}" type="presParOf" srcId="{95B63256-05C4-4233-8AB3-12419D7AEDF5}" destId="{8DCD4495-B762-40FD-A638-1DE16500DBED}" srcOrd="0" destOrd="0" presId="urn:microsoft.com/office/officeart/2018/2/layout/IconVerticalSolidList"/>
    <dgm:cxn modelId="{DC99CEE0-ADD4-4431-8A36-EC07B1ADB3AA}" type="presParOf" srcId="{95B63256-05C4-4233-8AB3-12419D7AEDF5}" destId="{71F472BC-FE1E-46DC-8C89-8B14BB924976}" srcOrd="1" destOrd="0" presId="urn:microsoft.com/office/officeart/2018/2/layout/IconVerticalSolidList"/>
    <dgm:cxn modelId="{961E484D-872F-469E-80A6-F2AB73A98768}" type="presParOf" srcId="{95B63256-05C4-4233-8AB3-12419D7AEDF5}" destId="{1876E86D-26D1-4709-B49F-CA7FA7B5C75E}" srcOrd="2" destOrd="0" presId="urn:microsoft.com/office/officeart/2018/2/layout/IconVerticalSolidList"/>
    <dgm:cxn modelId="{13622D6F-A780-475E-8422-C54582C93211}" type="presParOf" srcId="{95B63256-05C4-4233-8AB3-12419D7AEDF5}" destId="{06342169-4AD1-4D8B-B96E-CA58310AD873}" srcOrd="3" destOrd="0" presId="urn:microsoft.com/office/officeart/2018/2/layout/IconVerticalSolidList"/>
    <dgm:cxn modelId="{EA7AE037-3E31-4802-8900-6E194B44D60D}" type="presParOf" srcId="{9A35E57D-06A9-4C79-82D8-082A50853298}" destId="{C84F36F8-A8CA-420B-9050-02BDF74A847C}" srcOrd="3" destOrd="0" presId="urn:microsoft.com/office/officeart/2018/2/layout/IconVerticalSolidList"/>
    <dgm:cxn modelId="{4D3E4858-CDB7-446A-AD6F-66F2173B5215}" type="presParOf" srcId="{9A35E57D-06A9-4C79-82D8-082A50853298}" destId="{B3C6EB1E-FDEF-4DDD-836E-4AE141445CE8}" srcOrd="4" destOrd="0" presId="urn:microsoft.com/office/officeart/2018/2/layout/IconVerticalSolidList"/>
    <dgm:cxn modelId="{E0011ECA-27BB-482E-89A0-28FF0C33E3F7}" type="presParOf" srcId="{B3C6EB1E-FDEF-4DDD-836E-4AE141445CE8}" destId="{B1860D21-4F01-4C10-B8F5-501D817D8D2D}" srcOrd="0" destOrd="0" presId="urn:microsoft.com/office/officeart/2018/2/layout/IconVerticalSolidList"/>
    <dgm:cxn modelId="{4CBB9A50-744A-4A0E-AD9C-582F80423D9B}" type="presParOf" srcId="{B3C6EB1E-FDEF-4DDD-836E-4AE141445CE8}" destId="{6442CDB6-BDCD-43AE-A11C-9940B7D06CBC}" srcOrd="1" destOrd="0" presId="urn:microsoft.com/office/officeart/2018/2/layout/IconVerticalSolidList"/>
    <dgm:cxn modelId="{E37A0EC9-12FD-438B-A78F-97F39FDC1A9D}" type="presParOf" srcId="{B3C6EB1E-FDEF-4DDD-836E-4AE141445CE8}" destId="{483DA7A1-664F-4E9D-A7D6-F65731C8C5E5}" srcOrd="2" destOrd="0" presId="urn:microsoft.com/office/officeart/2018/2/layout/IconVerticalSolidList"/>
    <dgm:cxn modelId="{8A72C698-15DB-408E-AC96-183A8EAA307E}" type="presParOf" srcId="{B3C6EB1E-FDEF-4DDD-836E-4AE141445CE8}" destId="{C9E42F1E-13A7-4DAB-BB0E-9ADEAD50E714}" srcOrd="3" destOrd="0" presId="urn:microsoft.com/office/officeart/2018/2/layout/IconVerticalSolidList"/>
    <dgm:cxn modelId="{FCE2AF84-FAA4-4A63-80CB-4853D654353E}" type="presParOf" srcId="{9A35E57D-06A9-4C79-82D8-082A50853298}" destId="{24B24B2F-7FAE-4ACD-BA5E-07562866C413}" srcOrd="5" destOrd="0" presId="urn:microsoft.com/office/officeart/2018/2/layout/IconVerticalSolidList"/>
    <dgm:cxn modelId="{75CB3E0A-0176-47AB-9791-631B135CC64F}" type="presParOf" srcId="{9A35E57D-06A9-4C79-82D8-082A50853298}" destId="{91A6AF60-67DA-4861-9991-A613125D5FB0}" srcOrd="6" destOrd="0" presId="urn:microsoft.com/office/officeart/2018/2/layout/IconVerticalSolidList"/>
    <dgm:cxn modelId="{D2C008DB-B5C7-43F3-8C65-71B4E4ED619C}" type="presParOf" srcId="{91A6AF60-67DA-4861-9991-A613125D5FB0}" destId="{6A5AB59A-1587-47D0-82B6-C1C6F37F0A5C}" srcOrd="0" destOrd="0" presId="urn:microsoft.com/office/officeart/2018/2/layout/IconVerticalSolidList"/>
    <dgm:cxn modelId="{0C5E6F39-433A-4B71-9EA3-549AAF28F1E8}" type="presParOf" srcId="{91A6AF60-67DA-4861-9991-A613125D5FB0}" destId="{C322E4D5-AD3D-4302-B8B7-427D06138897}" srcOrd="1" destOrd="0" presId="urn:microsoft.com/office/officeart/2018/2/layout/IconVerticalSolidList"/>
    <dgm:cxn modelId="{A5A9A7C2-0525-4CA6-9D81-FF0CEFC006AE}" type="presParOf" srcId="{91A6AF60-67DA-4861-9991-A613125D5FB0}" destId="{5A6D442D-9D1D-4C7A-904C-130A53581AA5}" srcOrd="2" destOrd="0" presId="urn:microsoft.com/office/officeart/2018/2/layout/IconVerticalSolidList"/>
    <dgm:cxn modelId="{41F6A57E-2F0E-4DBF-8587-2E99897653CE}" type="presParOf" srcId="{91A6AF60-67DA-4861-9991-A613125D5FB0}" destId="{69FBEBFA-9614-466F-93F6-762060EE585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7B8FE1-0EC4-43A0-B47B-0573B4AFD26B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3ABA263-5C55-4FC3-92EA-C6C2F5318187}">
      <dgm:prSet/>
      <dgm:spPr/>
      <dgm:t>
        <a:bodyPr/>
        <a:lstStyle/>
        <a:p>
          <a:r>
            <a:rPr lang="en-GB"/>
            <a:t>Continuous vs discontinuous</a:t>
          </a:r>
          <a:endParaRPr lang="en-US"/>
        </a:p>
      </dgm:t>
    </dgm:pt>
    <dgm:pt modelId="{58FAEC32-E7C0-4DE8-A0C7-C83E89CB9AA7}" type="parTrans" cxnId="{4176914B-76BC-4BFF-98A5-BC2288B8E44F}">
      <dgm:prSet/>
      <dgm:spPr/>
      <dgm:t>
        <a:bodyPr/>
        <a:lstStyle/>
        <a:p>
          <a:endParaRPr lang="en-US"/>
        </a:p>
      </dgm:t>
    </dgm:pt>
    <dgm:pt modelId="{F5BF5FA0-1EEB-4656-93DE-60E4E792D4E1}" type="sibTrans" cxnId="{4176914B-76BC-4BFF-98A5-BC2288B8E44F}">
      <dgm:prSet/>
      <dgm:spPr/>
      <dgm:t>
        <a:bodyPr/>
        <a:lstStyle/>
        <a:p>
          <a:endParaRPr lang="en-US"/>
        </a:p>
      </dgm:t>
    </dgm:pt>
    <dgm:pt modelId="{AAFF4E40-3D42-4C67-AA1B-AD06FF6E6924}">
      <dgm:prSet/>
      <dgm:spPr/>
      <dgm:t>
        <a:bodyPr/>
        <a:lstStyle/>
        <a:p>
          <a:r>
            <a:rPr lang="en-GB"/>
            <a:t>Crackles fine vs coarse</a:t>
          </a:r>
          <a:endParaRPr lang="en-US"/>
        </a:p>
      </dgm:t>
    </dgm:pt>
    <dgm:pt modelId="{1A60BD7B-EAC9-48B0-A643-BF7A7E7B61DB}" type="parTrans" cxnId="{524C2EF5-9D25-4D1B-9B2C-CB8AB9595502}">
      <dgm:prSet/>
      <dgm:spPr/>
      <dgm:t>
        <a:bodyPr/>
        <a:lstStyle/>
        <a:p>
          <a:endParaRPr lang="en-US"/>
        </a:p>
      </dgm:t>
    </dgm:pt>
    <dgm:pt modelId="{DD18BD9E-E384-4AAC-9F11-0B2B2494CB48}" type="sibTrans" cxnId="{524C2EF5-9D25-4D1B-9B2C-CB8AB9595502}">
      <dgm:prSet/>
      <dgm:spPr/>
      <dgm:t>
        <a:bodyPr/>
        <a:lstStyle/>
        <a:p>
          <a:endParaRPr lang="en-US"/>
        </a:p>
      </dgm:t>
    </dgm:pt>
    <dgm:pt modelId="{7DED75BD-E4F7-40D0-85E0-563BA8094A69}">
      <dgm:prSet/>
      <dgm:spPr/>
      <dgm:t>
        <a:bodyPr/>
        <a:lstStyle/>
        <a:p>
          <a:r>
            <a:rPr lang="en-GB"/>
            <a:t>Musical sounds</a:t>
          </a:r>
          <a:endParaRPr lang="en-US"/>
        </a:p>
      </dgm:t>
    </dgm:pt>
    <dgm:pt modelId="{C2E0198B-BAFC-4F1A-B123-A997EF564B54}" type="parTrans" cxnId="{5029D1CF-851E-4C89-8139-EF17D180DAF0}">
      <dgm:prSet/>
      <dgm:spPr/>
      <dgm:t>
        <a:bodyPr/>
        <a:lstStyle/>
        <a:p>
          <a:endParaRPr lang="en-US"/>
        </a:p>
      </dgm:t>
    </dgm:pt>
    <dgm:pt modelId="{6EB53572-BDDE-49DF-80BD-C634CCC2A844}" type="sibTrans" cxnId="{5029D1CF-851E-4C89-8139-EF17D180DAF0}">
      <dgm:prSet/>
      <dgm:spPr/>
      <dgm:t>
        <a:bodyPr/>
        <a:lstStyle/>
        <a:p>
          <a:endParaRPr lang="en-US"/>
        </a:p>
      </dgm:t>
    </dgm:pt>
    <dgm:pt modelId="{C73D518B-B4E6-42B1-BE60-B0836210F912}">
      <dgm:prSet/>
      <dgm:spPr/>
      <dgm:t>
        <a:bodyPr/>
        <a:lstStyle/>
        <a:p>
          <a:r>
            <a:rPr lang="en-GB"/>
            <a:t>Differential diagnosis</a:t>
          </a:r>
          <a:endParaRPr lang="en-US"/>
        </a:p>
      </dgm:t>
    </dgm:pt>
    <dgm:pt modelId="{AB9E50C7-A51B-400D-9F91-0F87652ED34E}" type="parTrans" cxnId="{6C15C2BB-0BC6-425A-9561-88DBB8954070}">
      <dgm:prSet/>
      <dgm:spPr/>
      <dgm:t>
        <a:bodyPr/>
        <a:lstStyle/>
        <a:p>
          <a:endParaRPr lang="en-US"/>
        </a:p>
      </dgm:t>
    </dgm:pt>
    <dgm:pt modelId="{A8829459-11B9-4327-A9EB-789ED80533A1}" type="sibTrans" cxnId="{6C15C2BB-0BC6-425A-9561-88DBB8954070}">
      <dgm:prSet/>
      <dgm:spPr/>
      <dgm:t>
        <a:bodyPr/>
        <a:lstStyle/>
        <a:p>
          <a:endParaRPr lang="en-US"/>
        </a:p>
      </dgm:t>
    </dgm:pt>
    <dgm:pt modelId="{8AA9403A-2EEE-4EE3-8163-964EA945C000}" type="pres">
      <dgm:prSet presAssocID="{8E7B8FE1-0EC4-43A0-B47B-0573B4AFD26B}" presName="matrix" presStyleCnt="0">
        <dgm:presLayoutVars>
          <dgm:chMax val="1"/>
          <dgm:dir/>
          <dgm:resizeHandles val="exact"/>
        </dgm:presLayoutVars>
      </dgm:prSet>
      <dgm:spPr/>
    </dgm:pt>
    <dgm:pt modelId="{BD3A1897-43E9-49CF-BFD1-E82385A53217}" type="pres">
      <dgm:prSet presAssocID="{8E7B8FE1-0EC4-43A0-B47B-0573B4AFD26B}" presName="diamond" presStyleLbl="bgShp" presStyleIdx="0" presStyleCnt="1"/>
      <dgm:spPr/>
    </dgm:pt>
    <dgm:pt modelId="{BD798D2A-15C2-4DA0-B960-9B8E97B8AD74}" type="pres">
      <dgm:prSet presAssocID="{8E7B8FE1-0EC4-43A0-B47B-0573B4AFD26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CF7A027-836C-4D8B-9571-71415DFF8AB1}" type="pres">
      <dgm:prSet presAssocID="{8E7B8FE1-0EC4-43A0-B47B-0573B4AFD26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AECEEBA-E40F-4A68-A189-973E51FEA60E}" type="pres">
      <dgm:prSet presAssocID="{8E7B8FE1-0EC4-43A0-B47B-0573B4AFD26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E6F54E1-4C5F-4725-A321-7C238F06BE36}" type="pres">
      <dgm:prSet presAssocID="{8E7B8FE1-0EC4-43A0-B47B-0573B4AFD26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D346243-DDA5-4BA5-B7F8-0564B01F4BDF}" type="presOf" srcId="{8E7B8FE1-0EC4-43A0-B47B-0573B4AFD26B}" destId="{8AA9403A-2EEE-4EE3-8163-964EA945C000}" srcOrd="0" destOrd="0" presId="urn:microsoft.com/office/officeart/2005/8/layout/matrix3"/>
    <dgm:cxn modelId="{4176914B-76BC-4BFF-98A5-BC2288B8E44F}" srcId="{8E7B8FE1-0EC4-43A0-B47B-0573B4AFD26B}" destId="{63ABA263-5C55-4FC3-92EA-C6C2F5318187}" srcOrd="0" destOrd="0" parTransId="{58FAEC32-E7C0-4DE8-A0C7-C83E89CB9AA7}" sibTransId="{F5BF5FA0-1EEB-4656-93DE-60E4E792D4E1}"/>
    <dgm:cxn modelId="{6C15C2BB-0BC6-425A-9561-88DBB8954070}" srcId="{8E7B8FE1-0EC4-43A0-B47B-0573B4AFD26B}" destId="{C73D518B-B4E6-42B1-BE60-B0836210F912}" srcOrd="3" destOrd="0" parTransId="{AB9E50C7-A51B-400D-9F91-0F87652ED34E}" sibTransId="{A8829459-11B9-4327-A9EB-789ED80533A1}"/>
    <dgm:cxn modelId="{5029D1CF-851E-4C89-8139-EF17D180DAF0}" srcId="{8E7B8FE1-0EC4-43A0-B47B-0573B4AFD26B}" destId="{7DED75BD-E4F7-40D0-85E0-563BA8094A69}" srcOrd="2" destOrd="0" parTransId="{C2E0198B-BAFC-4F1A-B123-A997EF564B54}" sibTransId="{6EB53572-BDDE-49DF-80BD-C634CCC2A844}"/>
    <dgm:cxn modelId="{11D649D3-FDF3-435F-91D1-FD00459DE5F3}" type="presOf" srcId="{7DED75BD-E4F7-40D0-85E0-563BA8094A69}" destId="{FAECEEBA-E40F-4A68-A189-973E51FEA60E}" srcOrd="0" destOrd="0" presId="urn:microsoft.com/office/officeart/2005/8/layout/matrix3"/>
    <dgm:cxn modelId="{CEE169D9-241F-4593-9B78-E0D63822359C}" type="presOf" srcId="{AAFF4E40-3D42-4C67-AA1B-AD06FF6E6924}" destId="{4CF7A027-836C-4D8B-9571-71415DFF8AB1}" srcOrd="0" destOrd="0" presId="urn:microsoft.com/office/officeart/2005/8/layout/matrix3"/>
    <dgm:cxn modelId="{97DF13E8-0C32-4F19-BC02-773E59294C33}" type="presOf" srcId="{63ABA263-5C55-4FC3-92EA-C6C2F5318187}" destId="{BD798D2A-15C2-4DA0-B960-9B8E97B8AD74}" srcOrd="0" destOrd="0" presId="urn:microsoft.com/office/officeart/2005/8/layout/matrix3"/>
    <dgm:cxn modelId="{FAC991EF-D944-437E-9DBF-59ACED315E04}" type="presOf" srcId="{C73D518B-B4E6-42B1-BE60-B0836210F912}" destId="{BE6F54E1-4C5F-4725-A321-7C238F06BE36}" srcOrd="0" destOrd="0" presId="urn:microsoft.com/office/officeart/2005/8/layout/matrix3"/>
    <dgm:cxn modelId="{524C2EF5-9D25-4D1B-9B2C-CB8AB9595502}" srcId="{8E7B8FE1-0EC4-43A0-B47B-0573B4AFD26B}" destId="{AAFF4E40-3D42-4C67-AA1B-AD06FF6E6924}" srcOrd="1" destOrd="0" parTransId="{1A60BD7B-EAC9-48B0-A643-BF7A7E7B61DB}" sibTransId="{DD18BD9E-E384-4AAC-9F11-0B2B2494CB48}"/>
    <dgm:cxn modelId="{08B37E30-E1BC-4180-BAC2-E9D23A412581}" type="presParOf" srcId="{8AA9403A-2EEE-4EE3-8163-964EA945C000}" destId="{BD3A1897-43E9-49CF-BFD1-E82385A53217}" srcOrd="0" destOrd="0" presId="urn:microsoft.com/office/officeart/2005/8/layout/matrix3"/>
    <dgm:cxn modelId="{ED94AE38-56DA-4032-9176-8F857A7D9C04}" type="presParOf" srcId="{8AA9403A-2EEE-4EE3-8163-964EA945C000}" destId="{BD798D2A-15C2-4DA0-B960-9B8E97B8AD74}" srcOrd="1" destOrd="0" presId="urn:microsoft.com/office/officeart/2005/8/layout/matrix3"/>
    <dgm:cxn modelId="{28A93C2F-99F8-43C4-BDE7-0DA14232F24C}" type="presParOf" srcId="{8AA9403A-2EEE-4EE3-8163-964EA945C000}" destId="{4CF7A027-836C-4D8B-9571-71415DFF8AB1}" srcOrd="2" destOrd="0" presId="urn:microsoft.com/office/officeart/2005/8/layout/matrix3"/>
    <dgm:cxn modelId="{29695CF0-9C42-4349-92D9-E0F17627F344}" type="presParOf" srcId="{8AA9403A-2EEE-4EE3-8163-964EA945C000}" destId="{FAECEEBA-E40F-4A68-A189-973E51FEA60E}" srcOrd="3" destOrd="0" presId="urn:microsoft.com/office/officeart/2005/8/layout/matrix3"/>
    <dgm:cxn modelId="{1113E14A-F55A-4106-99BD-9EFABDA2543E}" type="presParOf" srcId="{8AA9403A-2EEE-4EE3-8163-964EA945C000}" destId="{BE6F54E1-4C5F-4725-A321-7C238F06BE3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79EFE-19F9-450B-A4CF-2369988E8BA5}">
      <dsp:nvSpPr>
        <dsp:cNvPr id="0" name=""/>
        <dsp:cNvSpPr/>
      </dsp:nvSpPr>
      <dsp:spPr>
        <a:xfrm>
          <a:off x="1195697" y="473"/>
          <a:ext cx="2462614" cy="14775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When to perform</a:t>
          </a:r>
          <a:endParaRPr lang="en-US" sz="2600" kern="1200"/>
        </a:p>
      </dsp:txBody>
      <dsp:txXfrm>
        <a:off x="1195697" y="473"/>
        <a:ext cx="2462614" cy="1477568"/>
      </dsp:txXfrm>
    </dsp:sp>
    <dsp:sp modelId="{14F13E97-09B7-402A-AFEA-309310BF45DE}">
      <dsp:nvSpPr>
        <dsp:cNvPr id="0" name=""/>
        <dsp:cNvSpPr/>
      </dsp:nvSpPr>
      <dsp:spPr>
        <a:xfrm>
          <a:off x="3904572" y="473"/>
          <a:ext cx="2462614" cy="14775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Concerning symptoms</a:t>
          </a:r>
          <a:endParaRPr lang="en-US" sz="2600" kern="1200"/>
        </a:p>
      </dsp:txBody>
      <dsp:txXfrm>
        <a:off x="3904572" y="473"/>
        <a:ext cx="2462614" cy="1477568"/>
      </dsp:txXfrm>
    </dsp:sp>
    <dsp:sp modelId="{8006E507-0C10-4BD3-A111-FA39E0160372}">
      <dsp:nvSpPr>
        <dsp:cNvPr id="0" name=""/>
        <dsp:cNvSpPr/>
      </dsp:nvSpPr>
      <dsp:spPr>
        <a:xfrm>
          <a:off x="6613448" y="473"/>
          <a:ext cx="2462614" cy="14775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Remember end of bed test</a:t>
          </a:r>
          <a:endParaRPr lang="en-US" sz="2600" kern="1200"/>
        </a:p>
      </dsp:txBody>
      <dsp:txXfrm>
        <a:off x="6613448" y="473"/>
        <a:ext cx="2462614" cy="1477568"/>
      </dsp:txXfrm>
    </dsp:sp>
    <dsp:sp modelId="{65F6098F-6106-4C8B-9988-49D57A948910}">
      <dsp:nvSpPr>
        <dsp:cNvPr id="0" name=""/>
        <dsp:cNvSpPr/>
      </dsp:nvSpPr>
      <dsp:spPr>
        <a:xfrm>
          <a:off x="2550134" y="1724303"/>
          <a:ext cx="2462614" cy="14775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INSPECTION, PALPATION</a:t>
          </a:r>
        </a:p>
      </dsp:txBody>
      <dsp:txXfrm>
        <a:off x="2550134" y="1724303"/>
        <a:ext cx="2462614" cy="1477568"/>
      </dsp:txXfrm>
    </dsp:sp>
    <dsp:sp modelId="{F1390955-2780-46E1-AEBB-50CCDE9A3961}">
      <dsp:nvSpPr>
        <dsp:cNvPr id="0" name=""/>
        <dsp:cNvSpPr/>
      </dsp:nvSpPr>
      <dsp:spPr>
        <a:xfrm>
          <a:off x="5259010" y="1724303"/>
          <a:ext cx="2462614" cy="14775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solidFill>
                <a:srgbClr val="FFFF00"/>
              </a:solidFill>
              <a:highlight>
                <a:srgbClr val="000080"/>
              </a:highlight>
            </a:rPr>
            <a:t>AUSCULTATION</a:t>
          </a:r>
          <a:endParaRPr lang="en-US" sz="2600" kern="1200" dirty="0">
            <a:solidFill>
              <a:srgbClr val="FFFF00"/>
            </a:solidFill>
            <a:highlight>
              <a:srgbClr val="000080"/>
            </a:highlight>
          </a:endParaRPr>
        </a:p>
      </dsp:txBody>
      <dsp:txXfrm>
        <a:off x="5259010" y="1724303"/>
        <a:ext cx="2462614" cy="1477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EBA391-3829-43FD-BBE3-486156BAFF6E}">
      <dsp:nvSpPr>
        <dsp:cNvPr id="0" name=""/>
        <dsp:cNvSpPr/>
      </dsp:nvSpPr>
      <dsp:spPr>
        <a:xfrm>
          <a:off x="0" y="401111"/>
          <a:ext cx="2947482" cy="5561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Patient Identity</a:t>
          </a:r>
          <a:endParaRPr lang="en-US" sz="1400" kern="1200"/>
        </a:p>
      </dsp:txBody>
      <dsp:txXfrm>
        <a:off x="27149" y="428260"/>
        <a:ext cx="2893184" cy="501854"/>
      </dsp:txXfrm>
    </dsp:sp>
    <dsp:sp modelId="{32B2C8C2-5045-4592-9E0B-512BE390FA65}">
      <dsp:nvSpPr>
        <dsp:cNvPr id="0" name=""/>
        <dsp:cNvSpPr/>
      </dsp:nvSpPr>
      <dsp:spPr>
        <a:xfrm>
          <a:off x="0" y="997583"/>
          <a:ext cx="2947482" cy="55615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Consent</a:t>
          </a:r>
          <a:endParaRPr lang="en-US" sz="1400" kern="1200"/>
        </a:p>
      </dsp:txBody>
      <dsp:txXfrm>
        <a:off x="27149" y="1024732"/>
        <a:ext cx="2893184" cy="501854"/>
      </dsp:txXfrm>
    </dsp:sp>
    <dsp:sp modelId="{06B01A58-5CE9-40BC-9926-657516194BCD}">
      <dsp:nvSpPr>
        <dsp:cNvPr id="0" name=""/>
        <dsp:cNvSpPr/>
      </dsp:nvSpPr>
      <dsp:spPr>
        <a:xfrm>
          <a:off x="0" y="1594055"/>
          <a:ext cx="2947482" cy="55615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Privacy and Dignity</a:t>
          </a:r>
          <a:endParaRPr lang="en-US" sz="1400" kern="1200"/>
        </a:p>
      </dsp:txBody>
      <dsp:txXfrm>
        <a:off x="27149" y="1621204"/>
        <a:ext cx="2893184" cy="501854"/>
      </dsp:txXfrm>
    </dsp:sp>
    <dsp:sp modelId="{0257B81F-A79D-4433-A3BC-F0A2FAD6B832}">
      <dsp:nvSpPr>
        <dsp:cNvPr id="0" name=""/>
        <dsp:cNvSpPr/>
      </dsp:nvSpPr>
      <dsp:spPr>
        <a:xfrm>
          <a:off x="0" y="2190528"/>
          <a:ext cx="2947482" cy="55615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Changes in Pregnancy</a:t>
          </a:r>
          <a:endParaRPr lang="en-US" sz="1400" kern="1200"/>
        </a:p>
      </dsp:txBody>
      <dsp:txXfrm>
        <a:off x="27149" y="2217677"/>
        <a:ext cx="2893184" cy="501854"/>
      </dsp:txXfrm>
    </dsp:sp>
    <dsp:sp modelId="{004130D9-66BF-40E6-927A-FF91D3577FA5}">
      <dsp:nvSpPr>
        <dsp:cNvPr id="0" name=""/>
        <dsp:cNvSpPr/>
      </dsp:nvSpPr>
      <dsp:spPr>
        <a:xfrm>
          <a:off x="0" y="2787000"/>
          <a:ext cx="2947482" cy="55615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Anterior and Posterior examination- remember landmarks</a:t>
          </a:r>
          <a:endParaRPr lang="en-US" sz="1400" kern="1200" dirty="0"/>
        </a:p>
      </dsp:txBody>
      <dsp:txXfrm>
        <a:off x="27149" y="2814149"/>
        <a:ext cx="2893184" cy="5018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2DD050-A84C-4962-BCAF-08CFA24520A8}">
      <dsp:nvSpPr>
        <dsp:cNvPr id="0" name=""/>
        <dsp:cNvSpPr/>
      </dsp:nvSpPr>
      <dsp:spPr>
        <a:xfrm>
          <a:off x="3009" y="49374"/>
          <a:ext cx="2387381" cy="14324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Use of accessory muscles</a:t>
          </a:r>
          <a:endParaRPr lang="en-US" sz="2800" kern="1200"/>
        </a:p>
      </dsp:txBody>
      <dsp:txXfrm>
        <a:off x="3009" y="49374"/>
        <a:ext cx="2387381" cy="1432429"/>
      </dsp:txXfrm>
    </dsp:sp>
    <dsp:sp modelId="{9D0E7764-7135-4329-86F6-C06BE4C7AEE7}">
      <dsp:nvSpPr>
        <dsp:cNvPr id="0" name=""/>
        <dsp:cNvSpPr/>
      </dsp:nvSpPr>
      <dsp:spPr>
        <a:xfrm>
          <a:off x="2629129" y="49374"/>
          <a:ext cx="2387381" cy="14324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Positioning</a:t>
          </a:r>
          <a:endParaRPr lang="en-US" sz="2800" kern="1200"/>
        </a:p>
      </dsp:txBody>
      <dsp:txXfrm>
        <a:off x="2629129" y="49374"/>
        <a:ext cx="2387381" cy="1432429"/>
      </dsp:txXfrm>
    </dsp:sp>
    <dsp:sp modelId="{EFC848EB-E4F7-443F-A18D-C130A8B1FEE5}">
      <dsp:nvSpPr>
        <dsp:cNvPr id="0" name=""/>
        <dsp:cNvSpPr/>
      </dsp:nvSpPr>
      <dsp:spPr>
        <a:xfrm>
          <a:off x="5255249" y="49374"/>
          <a:ext cx="2387381" cy="14324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SOB</a:t>
          </a:r>
          <a:endParaRPr lang="en-US" sz="2800" kern="1200"/>
        </a:p>
      </dsp:txBody>
      <dsp:txXfrm>
        <a:off x="5255249" y="49374"/>
        <a:ext cx="2387381" cy="1432429"/>
      </dsp:txXfrm>
    </dsp:sp>
    <dsp:sp modelId="{07ED7C46-8F17-415B-8F9E-CA5386996393}">
      <dsp:nvSpPr>
        <dsp:cNvPr id="0" name=""/>
        <dsp:cNvSpPr/>
      </dsp:nvSpPr>
      <dsp:spPr>
        <a:xfrm>
          <a:off x="7881368" y="49374"/>
          <a:ext cx="2387381" cy="14324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Pain</a:t>
          </a:r>
          <a:endParaRPr lang="en-US" sz="2800" kern="1200"/>
        </a:p>
      </dsp:txBody>
      <dsp:txXfrm>
        <a:off x="7881368" y="49374"/>
        <a:ext cx="2387381" cy="1432429"/>
      </dsp:txXfrm>
    </dsp:sp>
    <dsp:sp modelId="{CE863273-F45E-459E-A186-0A566EC6747D}">
      <dsp:nvSpPr>
        <dsp:cNvPr id="0" name=""/>
        <dsp:cNvSpPr/>
      </dsp:nvSpPr>
      <dsp:spPr>
        <a:xfrm>
          <a:off x="1316069" y="1720542"/>
          <a:ext cx="2387381" cy="14324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Sp02</a:t>
          </a:r>
          <a:endParaRPr lang="en-US" sz="2800" kern="1200"/>
        </a:p>
      </dsp:txBody>
      <dsp:txXfrm>
        <a:off x="1316069" y="1720542"/>
        <a:ext cx="2387381" cy="1432429"/>
      </dsp:txXfrm>
    </dsp:sp>
    <dsp:sp modelId="{2844DD16-549D-47B8-8358-2C3581E391E1}">
      <dsp:nvSpPr>
        <dsp:cNvPr id="0" name=""/>
        <dsp:cNvSpPr/>
      </dsp:nvSpPr>
      <dsp:spPr>
        <a:xfrm>
          <a:off x="3942189" y="1720542"/>
          <a:ext cx="2387381" cy="14324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Cyanosis</a:t>
          </a:r>
          <a:endParaRPr lang="en-US" sz="2800" kern="1200"/>
        </a:p>
      </dsp:txBody>
      <dsp:txXfrm>
        <a:off x="3942189" y="1720542"/>
        <a:ext cx="2387381" cy="1432429"/>
      </dsp:txXfrm>
    </dsp:sp>
    <dsp:sp modelId="{774602C4-6DB7-4756-B5F3-F7BF7F211C3A}">
      <dsp:nvSpPr>
        <dsp:cNvPr id="0" name=""/>
        <dsp:cNvSpPr/>
      </dsp:nvSpPr>
      <dsp:spPr>
        <a:xfrm>
          <a:off x="6568309" y="1720542"/>
          <a:ext cx="2387381" cy="14324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Count RR over a minute</a:t>
          </a:r>
          <a:endParaRPr lang="en-US" sz="2800" kern="1200" dirty="0"/>
        </a:p>
      </dsp:txBody>
      <dsp:txXfrm>
        <a:off x="6568309" y="1720542"/>
        <a:ext cx="2387381" cy="14324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0D4056-9F48-4B7F-8624-9720B29F4E69}">
      <dsp:nvSpPr>
        <dsp:cNvPr id="0" name=""/>
        <dsp:cNvSpPr/>
      </dsp:nvSpPr>
      <dsp:spPr>
        <a:xfrm>
          <a:off x="800200" y="495302"/>
          <a:ext cx="884595" cy="8845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A726C-7F11-4562-9847-4811AEFF8957}">
      <dsp:nvSpPr>
        <dsp:cNvPr id="0" name=""/>
        <dsp:cNvSpPr/>
      </dsp:nvSpPr>
      <dsp:spPr>
        <a:xfrm>
          <a:off x="259614" y="1699755"/>
          <a:ext cx="196576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Chest Expansion</a:t>
          </a:r>
          <a:endParaRPr lang="en-US" sz="2300" kern="1200" dirty="0"/>
        </a:p>
      </dsp:txBody>
      <dsp:txXfrm>
        <a:off x="259614" y="1699755"/>
        <a:ext cx="1965767" cy="720000"/>
      </dsp:txXfrm>
    </dsp:sp>
    <dsp:sp modelId="{78418ED0-AC73-4685-98E3-26D179A904C9}">
      <dsp:nvSpPr>
        <dsp:cNvPr id="0" name=""/>
        <dsp:cNvSpPr/>
      </dsp:nvSpPr>
      <dsp:spPr>
        <a:xfrm>
          <a:off x="3109976" y="495302"/>
          <a:ext cx="884595" cy="8845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D5D7A1-2BE8-47CC-A869-1752FA4711C3}">
      <dsp:nvSpPr>
        <dsp:cNvPr id="0" name=""/>
        <dsp:cNvSpPr/>
      </dsp:nvSpPr>
      <dsp:spPr>
        <a:xfrm>
          <a:off x="2569390" y="1699755"/>
          <a:ext cx="196576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Percussion</a:t>
          </a:r>
          <a:endParaRPr lang="en-US" sz="2300" kern="1200"/>
        </a:p>
      </dsp:txBody>
      <dsp:txXfrm>
        <a:off x="2569390" y="1699755"/>
        <a:ext cx="1965767" cy="720000"/>
      </dsp:txXfrm>
    </dsp:sp>
    <dsp:sp modelId="{FCE47D71-9497-49A7-A4CF-8ACA3988F9FD}">
      <dsp:nvSpPr>
        <dsp:cNvPr id="0" name=""/>
        <dsp:cNvSpPr/>
      </dsp:nvSpPr>
      <dsp:spPr>
        <a:xfrm>
          <a:off x="5419753" y="495302"/>
          <a:ext cx="884595" cy="88459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896D72-28B2-4B9C-A0BA-F8C730A24CE0}">
      <dsp:nvSpPr>
        <dsp:cNvPr id="0" name=""/>
        <dsp:cNvSpPr/>
      </dsp:nvSpPr>
      <dsp:spPr>
        <a:xfrm>
          <a:off x="4879167" y="1699755"/>
          <a:ext cx="196576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Normal lungs- resonant</a:t>
          </a:r>
          <a:endParaRPr lang="en-US" sz="2300" kern="1200"/>
        </a:p>
      </dsp:txBody>
      <dsp:txXfrm>
        <a:off x="4879167" y="1699755"/>
        <a:ext cx="1965767" cy="720000"/>
      </dsp:txXfrm>
    </dsp:sp>
    <dsp:sp modelId="{B26A3A59-DDB2-4EF1-804C-67D49BBD9FE2}">
      <dsp:nvSpPr>
        <dsp:cNvPr id="0" name=""/>
        <dsp:cNvSpPr/>
      </dsp:nvSpPr>
      <dsp:spPr>
        <a:xfrm>
          <a:off x="1955088" y="2911196"/>
          <a:ext cx="884595" cy="88459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6685AB-C823-4CF7-98FF-06B1A4781E89}">
      <dsp:nvSpPr>
        <dsp:cNvPr id="0" name=""/>
        <dsp:cNvSpPr/>
      </dsp:nvSpPr>
      <dsp:spPr>
        <a:xfrm>
          <a:off x="1414502" y="4115649"/>
          <a:ext cx="196576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Dull- fluid/solid</a:t>
          </a:r>
          <a:endParaRPr lang="en-US" sz="2300" kern="1200"/>
        </a:p>
      </dsp:txBody>
      <dsp:txXfrm>
        <a:off x="1414502" y="4115649"/>
        <a:ext cx="1965767" cy="720000"/>
      </dsp:txXfrm>
    </dsp:sp>
    <dsp:sp modelId="{F1FD1C29-C3AB-4836-9808-0D3697B69189}">
      <dsp:nvSpPr>
        <dsp:cNvPr id="0" name=""/>
        <dsp:cNvSpPr/>
      </dsp:nvSpPr>
      <dsp:spPr>
        <a:xfrm>
          <a:off x="4264865" y="2911196"/>
          <a:ext cx="884595" cy="88459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E612DF-3FA3-4F5D-BEDB-80ECEB016210}">
      <dsp:nvSpPr>
        <dsp:cNvPr id="0" name=""/>
        <dsp:cNvSpPr/>
      </dsp:nvSpPr>
      <dsp:spPr>
        <a:xfrm>
          <a:off x="3724279" y="4115649"/>
          <a:ext cx="196576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Hyper-resonant</a:t>
          </a:r>
          <a:endParaRPr lang="en-US" sz="2300" kern="1200"/>
        </a:p>
      </dsp:txBody>
      <dsp:txXfrm>
        <a:off x="3724279" y="4115649"/>
        <a:ext cx="1965767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BCB691-E65E-4A79-B535-2CEF31093094}">
      <dsp:nvSpPr>
        <dsp:cNvPr id="0" name=""/>
        <dsp:cNvSpPr/>
      </dsp:nvSpPr>
      <dsp:spPr>
        <a:xfrm>
          <a:off x="0" y="1359"/>
          <a:ext cx="4016116" cy="6888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28D6B3-34CE-4C44-BC1B-BADBF38AD352}">
      <dsp:nvSpPr>
        <dsp:cNvPr id="0" name=""/>
        <dsp:cNvSpPr/>
      </dsp:nvSpPr>
      <dsp:spPr>
        <a:xfrm>
          <a:off x="208366" y="156342"/>
          <a:ext cx="378847" cy="3788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E15BA6-614A-467C-B60D-EA6FF2064BBB}">
      <dsp:nvSpPr>
        <dsp:cNvPr id="0" name=""/>
        <dsp:cNvSpPr/>
      </dsp:nvSpPr>
      <dsp:spPr>
        <a:xfrm>
          <a:off x="795580" y="1359"/>
          <a:ext cx="3220535" cy="688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900" tIns="72900" rIns="72900" bIns="7290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Vesicular breath sounds- normal 2/3 inspiratory to expiration</a:t>
          </a:r>
          <a:endParaRPr lang="en-US" sz="1600" kern="1200"/>
        </a:p>
      </dsp:txBody>
      <dsp:txXfrm>
        <a:off x="795580" y="1359"/>
        <a:ext cx="3220535" cy="688814"/>
      </dsp:txXfrm>
    </dsp:sp>
    <dsp:sp modelId="{8DCD4495-B762-40FD-A638-1DE16500DBED}">
      <dsp:nvSpPr>
        <dsp:cNvPr id="0" name=""/>
        <dsp:cNvSpPr/>
      </dsp:nvSpPr>
      <dsp:spPr>
        <a:xfrm>
          <a:off x="0" y="862376"/>
          <a:ext cx="4016116" cy="6888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F472BC-FE1E-46DC-8C89-8B14BB924976}">
      <dsp:nvSpPr>
        <dsp:cNvPr id="0" name=""/>
        <dsp:cNvSpPr/>
      </dsp:nvSpPr>
      <dsp:spPr>
        <a:xfrm>
          <a:off x="208366" y="1017360"/>
          <a:ext cx="378847" cy="3788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342169-4AD1-4D8B-B96E-CA58310AD873}">
      <dsp:nvSpPr>
        <dsp:cNvPr id="0" name=""/>
        <dsp:cNvSpPr/>
      </dsp:nvSpPr>
      <dsp:spPr>
        <a:xfrm>
          <a:off x="795580" y="862376"/>
          <a:ext cx="3220535" cy="688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900" tIns="72900" rIns="72900" bIns="7290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Practice at home!</a:t>
          </a:r>
          <a:endParaRPr lang="en-US" sz="1600" kern="1200"/>
        </a:p>
      </dsp:txBody>
      <dsp:txXfrm>
        <a:off x="795580" y="862376"/>
        <a:ext cx="3220535" cy="688814"/>
      </dsp:txXfrm>
    </dsp:sp>
    <dsp:sp modelId="{B1860D21-4F01-4C10-B8F5-501D817D8D2D}">
      <dsp:nvSpPr>
        <dsp:cNvPr id="0" name=""/>
        <dsp:cNvSpPr/>
      </dsp:nvSpPr>
      <dsp:spPr>
        <a:xfrm>
          <a:off x="0" y="1723394"/>
          <a:ext cx="4016116" cy="6888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42CDB6-BDCD-43AE-A11C-9940B7D06CBC}">
      <dsp:nvSpPr>
        <dsp:cNvPr id="0" name=""/>
        <dsp:cNvSpPr/>
      </dsp:nvSpPr>
      <dsp:spPr>
        <a:xfrm>
          <a:off x="208366" y="1878377"/>
          <a:ext cx="378847" cy="3788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E42F1E-13A7-4DAB-BB0E-9ADEAD50E714}">
      <dsp:nvSpPr>
        <dsp:cNvPr id="0" name=""/>
        <dsp:cNvSpPr/>
      </dsp:nvSpPr>
      <dsp:spPr>
        <a:xfrm>
          <a:off x="795580" y="1723394"/>
          <a:ext cx="3220535" cy="688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900" tIns="72900" rIns="72900" bIns="7290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Good stethoscope remember lung bases</a:t>
          </a:r>
          <a:endParaRPr lang="en-US" sz="1600" kern="1200"/>
        </a:p>
      </dsp:txBody>
      <dsp:txXfrm>
        <a:off x="795580" y="1723394"/>
        <a:ext cx="3220535" cy="688814"/>
      </dsp:txXfrm>
    </dsp:sp>
    <dsp:sp modelId="{6A5AB59A-1587-47D0-82B6-C1C6F37F0A5C}">
      <dsp:nvSpPr>
        <dsp:cNvPr id="0" name=""/>
        <dsp:cNvSpPr/>
      </dsp:nvSpPr>
      <dsp:spPr>
        <a:xfrm>
          <a:off x="0" y="2584412"/>
          <a:ext cx="4016116" cy="6888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22E4D5-AD3D-4302-B8B7-427D06138897}">
      <dsp:nvSpPr>
        <dsp:cNvPr id="0" name=""/>
        <dsp:cNvSpPr/>
      </dsp:nvSpPr>
      <dsp:spPr>
        <a:xfrm>
          <a:off x="208366" y="2739395"/>
          <a:ext cx="378847" cy="37884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FBEBFA-9614-466F-93F6-762060EE5852}">
      <dsp:nvSpPr>
        <dsp:cNvPr id="0" name=""/>
        <dsp:cNvSpPr/>
      </dsp:nvSpPr>
      <dsp:spPr>
        <a:xfrm>
          <a:off x="795580" y="2584412"/>
          <a:ext cx="3220535" cy="688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900" tIns="72900" rIns="72900" bIns="7290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Use diaphragm</a:t>
          </a:r>
          <a:endParaRPr lang="en-US" sz="1600" kern="1200"/>
        </a:p>
      </dsp:txBody>
      <dsp:txXfrm>
        <a:off x="795580" y="2584412"/>
        <a:ext cx="3220535" cy="6888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A1897-43E9-49CF-BFD1-E82385A53217}">
      <dsp:nvSpPr>
        <dsp:cNvPr id="0" name=""/>
        <dsp:cNvSpPr/>
      </dsp:nvSpPr>
      <dsp:spPr>
        <a:xfrm>
          <a:off x="886798" y="0"/>
          <a:ext cx="5330952" cy="5330952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98D2A-15C2-4DA0-B960-9B8E97B8AD74}">
      <dsp:nvSpPr>
        <dsp:cNvPr id="0" name=""/>
        <dsp:cNvSpPr/>
      </dsp:nvSpPr>
      <dsp:spPr>
        <a:xfrm>
          <a:off x="1393238" y="506440"/>
          <a:ext cx="2079071" cy="20790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Continuous vs discontinuous</a:t>
          </a:r>
          <a:endParaRPr lang="en-US" sz="2300" kern="1200"/>
        </a:p>
      </dsp:txBody>
      <dsp:txXfrm>
        <a:off x="1494730" y="607932"/>
        <a:ext cx="1876087" cy="1876087"/>
      </dsp:txXfrm>
    </dsp:sp>
    <dsp:sp modelId="{4CF7A027-836C-4D8B-9571-71415DFF8AB1}">
      <dsp:nvSpPr>
        <dsp:cNvPr id="0" name=""/>
        <dsp:cNvSpPr/>
      </dsp:nvSpPr>
      <dsp:spPr>
        <a:xfrm>
          <a:off x="3632238" y="506440"/>
          <a:ext cx="2079071" cy="20790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Crackles fine vs coarse</a:t>
          </a:r>
          <a:endParaRPr lang="en-US" sz="2300" kern="1200"/>
        </a:p>
      </dsp:txBody>
      <dsp:txXfrm>
        <a:off x="3733730" y="607932"/>
        <a:ext cx="1876087" cy="1876087"/>
      </dsp:txXfrm>
    </dsp:sp>
    <dsp:sp modelId="{FAECEEBA-E40F-4A68-A189-973E51FEA60E}">
      <dsp:nvSpPr>
        <dsp:cNvPr id="0" name=""/>
        <dsp:cNvSpPr/>
      </dsp:nvSpPr>
      <dsp:spPr>
        <a:xfrm>
          <a:off x="1393238" y="2745440"/>
          <a:ext cx="2079071" cy="207907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Musical sounds</a:t>
          </a:r>
          <a:endParaRPr lang="en-US" sz="2300" kern="1200"/>
        </a:p>
      </dsp:txBody>
      <dsp:txXfrm>
        <a:off x="1494730" y="2846932"/>
        <a:ext cx="1876087" cy="1876087"/>
      </dsp:txXfrm>
    </dsp:sp>
    <dsp:sp modelId="{BE6F54E1-4C5F-4725-A321-7C238F06BE36}">
      <dsp:nvSpPr>
        <dsp:cNvPr id="0" name=""/>
        <dsp:cNvSpPr/>
      </dsp:nvSpPr>
      <dsp:spPr>
        <a:xfrm>
          <a:off x="3632238" y="2745440"/>
          <a:ext cx="2079071" cy="207907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Differential diagnosis</a:t>
          </a:r>
          <a:endParaRPr lang="en-US" sz="2300" kern="1200"/>
        </a:p>
      </dsp:txBody>
      <dsp:txXfrm>
        <a:off x="3733730" y="2846932"/>
        <a:ext cx="1876087" cy="18760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216C2-E329-4D8F-B1A5-5BB0DAFCFF43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88F5C-5EC9-4C38-B910-DFC8CACD9C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064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88F5C-5EC9-4C38-B910-DFC8CACD9C6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3249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IVAB- respiratory input ? Move to general ward</a:t>
            </a:r>
          </a:p>
          <a:p>
            <a:r>
              <a:rPr lang="en-GB" dirty="0"/>
              <a:t>Importance of chest physio</a:t>
            </a:r>
          </a:p>
          <a:p>
            <a:r>
              <a:rPr lang="en-GB" dirty="0"/>
              <a:t>Auscultation coarse crackles and reduced </a:t>
            </a:r>
            <a:r>
              <a:rPr lang="en-GB"/>
              <a:t>AE bi-basally- </a:t>
            </a:r>
            <a:r>
              <a:rPr lang="en-GB" dirty="0"/>
              <a:t>bronchial breath sounds</a:t>
            </a:r>
          </a:p>
          <a:p>
            <a:r>
              <a:rPr lang="en-GB" dirty="0"/>
              <a:t>Type 1 RF- HFNO?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88F5C-5EC9-4C38-B910-DFC8CACD9C6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928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Common/Concerning symptoms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Chest pain, SOB, Haemoptysis, Wheeze, Cough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pain? Before proceeding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88F5C-5EC9-4C38-B910-DFC8CACD9C6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760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Pregnancy- large breasts and splinting of the diaphragm</a:t>
            </a:r>
          </a:p>
          <a:p>
            <a:r>
              <a:rPr lang="en-GB" dirty="0"/>
              <a:t>Aim for high 90s Sp02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Inspect from the end of the bed- SOB, use of accessory muscles, positioning, cyanosis, audible sounds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wheeze/stridor, cough, secretions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Remember landmarks- don’t forget bases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88F5C-5EC9-4C38-B910-DFC8CACD9C6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656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Inspect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chest- deformities, rise and fall, scars, lift arms up- lateral thoracotomy scar?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Position of trachea- central or deviated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 at hands note any peripheral cyanosis- late sign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Nicotine staining- smoker, long term steroids- thin skin or bruising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 check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 for fine tremor- B2 antagonist- salbutamol- hand out flat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Hands extended at the wrist- look for flap- CO2 retention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Feel pulse and count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rate over one minute-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Rate, depth, rhythm and effort of breathing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Inspect face and eyes- inspect for central cyanosis- hypoxia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Conjunctival pallor- anaemia of pregnancy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 inside the mouth- central cyanosis, oral thrush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88F5C-5EC9-4C38-B910-DFC8CACD9C6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580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Chest expansion- bilateral, unilateral, reduced?</a:t>
            </a:r>
          </a:p>
          <a:p>
            <a:r>
              <a:rPr lang="en-GB" dirty="0"/>
              <a:t>Percussion – normal resonant</a:t>
            </a:r>
          </a:p>
          <a:p>
            <a:r>
              <a:rPr lang="en-GB" dirty="0"/>
              <a:t>Dull- effusion (</a:t>
            </a:r>
            <a:r>
              <a:rPr lang="en-GB" dirty="0" err="1"/>
              <a:t>stoney</a:t>
            </a:r>
            <a:r>
              <a:rPr lang="en-GB" dirty="0"/>
              <a:t> dull) consolidation</a:t>
            </a:r>
          </a:p>
          <a:p>
            <a:r>
              <a:rPr lang="en-GB" dirty="0"/>
              <a:t>Hyper resonant pneumothorax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88F5C-5EC9-4C38-B910-DFC8CACD9C6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228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normal?</a:t>
            </a:r>
          </a:p>
          <a:p>
            <a:r>
              <a:rPr lang="en-GB" dirty="0"/>
              <a:t>Systematic examination across anterior and posterior lung fields as per diagram</a:t>
            </a:r>
          </a:p>
          <a:p>
            <a:r>
              <a:rPr lang="en-GB" dirty="0"/>
              <a:t>Vesicular quiet breathes- 2/3 </a:t>
            </a:r>
            <a:r>
              <a:rPr lang="en-GB" dirty="0" err="1"/>
              <a:t>insp</a:t>
            </a:r>
            <a:r>
              <a:rPr lang="en-GB" dirty="0"/>
              <a:t> to 1/3 exp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88F5C-5EC9-4C38-B910-DFC8CACD9C6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776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Stridor- inspiratory wheeze</a:t>
            </a:r>
          </a:p>
          <a:p>
            <a:r>
              <a:rPr lang="en-GB" dirty="0"/>
              <a:t>Wheeze- expiratory in asthma</a:t>
            </a:r>
          </a:p>
          <a:p>
            <a:r>
              <a:rPr lang="en-GB" dirty="0"/>
              <a:t>Coarse Crackles- consolidation can clear on coughing </a:t>
            </a:r>
            <a:r>
              <a:rPr lang="en-GB" dirty="0" err="1"/>
              <a:t>ie</a:t>
            </a:r>
            <a:r>
              <a:rPr lang="en-GB" dirty="0"/>
              <a:t> secretions</a:t>
            </a:r>
          </a:p>
          <a:p>
            <a:r>
              <a:rPr lang="en-GB" dirty="0"/>
              <a:t>Bronchial breath sounds- hollow- gap in between </a:t>
            </a:r>
            <a:r>
              <a:rPr lang="en-GB" dirty="0" err="1"/>
              <a:t>insp</a:t>
            </a:r>
            <a:r>
              <a:rPr lang="en-GB" dirty="0"/>
              <a:t> and exp- consolidation</a:t>
            </a:r>
          </a:p>
          <a:p>
            <a:r>
              <a:rPr lang="en-GB" dirty="0"/>
              <a:t>Fine crackles- pulmonary oedema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to auscultate posterior wall- request patient to breathe normally- breathe in and out mouth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Sacral and pedal oedema in overload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 for signs of deep vein thrombosis- pain in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calfs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Sp02, monitoring, handover and documentation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88F5C-5EC9-4C38-B910-DFC8CACD9C6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885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Remember modes of oxygen- what masks how much flow- nasal specs, Hudson mask, non rebreathe</a:t>
            </a:r>
          </a:p>
          <a:p>
            <a:r>
              <a:rPr lang="en-GB" dirty="0"/>
              <a:t>When to call for help</a:t>
            </a:r>
          </a:p>
          <a:p>
            <a:r>
              <a:rPr lang="en-GB" dirty="0"/>
              <a:t>Auscultation- expiratory wheeze- polyphonic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88F5C-5EC9-4C38-B910-DFC8CACD9C6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919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Remember positioning and monitoring- remember fluid balance!</a:t>
            </a:r>
          </a:p>
          <a:p>
            <a:r>
              <a:rPr lang="en-GB" dirty="0"/>
              <a:t>Auscultation fine crackles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88F5C-5EC9-4C38-B910-DFC8CACD9C6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686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3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5A2BA67-BF68-4F48-BAA9-1091D4FED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4190DBD-4A62-4416-ACB7-ACEC1DE30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609288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441E0B-0CDA-434C-8F63-E8A84172A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4705801" cy="3255264"/>
          </a:xfrm>
        </p:spPr>
        <p:txBody>
          <a:bodyPr>
            <a:normAutofit/>
          </a:bodyPr>
          <a:lstStyle/>
          <a:p>
            <a:r>
              <a:rPr lang="en-GB" dirty="0"/>
              <a:t>Chest Auscultation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7DF681-EC01-46F1-A477-0933B0ED16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4675634" cy="914400"/>
          </a:xfrm>
        </p:spPr>
        <p:txBody>
          <a:bodyPr>
            <a:normAutofit/>
          </a:bodyPr>
          <a:lstStyle/>
          <a:p>
            <a:endParaRPr lang="en-GB" sz="1500" dirty="0"/>
          </a:p>
          <a:p>
            <a:r>
              <a:rPr lang="en-GB" sz="1400" dirty="0"/>
              <a:t>Julia Phillips Nurse Consultant Critical Care &amp; Outreach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4ACCE2-F834-44C2-BB17-B4E524B3CB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786" r="15933" b="-1"/>
          <a:stretch/>
        </p:blipFill>
        <p:spPr>
          <a:xfrm>
            <a:off x="6586977" y="759599"/>
            <a:ext cx="4908848" cy="533065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BF12D6D-FE37-445A-BF16-6DA1A659A4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07456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BEA2B-EFC1-4B6A-A1EA-88F99E29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en-GB" dirty="0"/>
              <a:t>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F1A90-DAB6-4E75-9ADE-9BE134934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1683143"/>
            <a:ext cx="6627377" cy="3491713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/>
              <a:t>30 year old raised BMI</a:t>
            </a:r>
          </a:p>
          <a:p>
            <a:r>
              <a:rPr lang="en-GB" sz="2400" dirty="0"/>
              <a:t>3</a:t>
            </a:r>
            <a:r>
              <a:rPr lang="en-GB" sz="2400" baseline="30000" dirty="0"/>
              <a:t>rd</a:t>
            </a:r>
            <a:r>
              <a:rPr lang="en-GB" sz="2400" dirty="0"/>
              <a:t> Trimester</a:t>
            </a:r>
          </a:p>
          <a:p>
            <a:r>
              <a:rPr lang="en-GB" sz="2400" dirty="0"/>
              <a:t>Pre-</a:t>
            </a:r>
            <a:r>
              <a:rPr lang="en-GB" sz="2400" dirty="0" err="1"/>
              <a:t>eclampsic</a:t>
            </a:r>
            <a:endParaRPr lang="en-GB" sz="2400" dirty="0"/>
          </a:p>
          <a:p>
            <a:r>
              <a:rPr lang="en-GB" sz="2400" dirty="0"/>
              <a:t>Magnesium infusion and fluids</a:t>
            </a:r>
          </a:p>
          <a:p>
            <a:r>
              <a:rPr lang="en-GB" sz="2400" dirty="0"/>
              <a:t>Fluid balance +</a:t>
            </a:r>
            <a:r>
              <a:rPr lang="en-GB" sz="2400" dirty="0" err="1"/>
              <a:t>ve</a:t>
            </a:r>
            <a:r>
              <a:rPr lang="en-GB" sz="2400" dirty="0"/>
              <a:t> 3 Litres</a:t>
            </a:r>
          </a:p>
          <a:p>
            <a:r>
              <a:rPr lang="en-GB" sz="2400" dirty="0"/>
              <a:t>Now SOB</a:t>
            </a:r>
          </a:p>
          <a:p>
            <a:r>
              <a:rPr lang="en-GB" sz="2400" dirty="0"/>
              <a:t>Increasing oxygen requirement</a:t>
            </a:r>
          </a:p>
          <a:p>
            <a:r>
              <a:rPr lang="en-GB" sz="2400" dirty="0"/>
              <a:t>Use of accessory muscles</a:t>
            </a:r>
          </a:p>
          <a:p>
            <a:r>
              <a:rPr lang="en-GB" sz="2400" dirty="0"/>
              <a:t>Distressed</a:t>
            </a:r>
          </a:p>
          <a:p>
            <a:endParaRPr lang="en-GB" sz="1700" dirty="0"/>
          </a:p>
          <a:p>
            <a:endParaRPr lang="en-GB" sz="17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82786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CB0481-F1B1-4258-AF4E-21CB75583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en-GB" dirty="0"/>
              <a:t>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0418F-093E-42E3-8996-F438F272C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1683143"/>
            <a:ext cx="6627377" cy="3491713"/>
          </a:xfrm>
        </p:spPr>
        <p:txBody>
          <a:bodyPr>
            <a:noAutofit/>
          </a:bodyPr>
          <a:lstStyle/>
          <a:p>
            <a:r>
              <a:rPr lang="en-GB" sz="2400" dirty="0"/>
              <a:t>22 year old lady</a:t>
            </a:r>
          </a:p>
          <a:p>
            <a:r>
              <a:rPr lang="en-GB" sz="2400" dirty="0"/>
              <a:t>2</a:t>
            </a:r>
            <a:r>
              <a:rPr lang="en-GB" sz="2400" baseline="30000" dirty="0"/>
              <a:t>nd</a:t>
            </a:r>
            <a:r>
              <a:rPr lang="en-GB" sz="2400" dirty="0"/>
              <a:t> Trimester</a:t>
            </a:r>
          </a:p>
          <a:p>
            <a:r>
              <a:rPr lang="en-GB" sz="2400" dirty="0"/>
              <a:t>Presented with pyrexia</a:t>
            </a:r>
          </a:p>
          <a:p>
            <a:r>
              <a:rPr lang="en-GB" sz="2400" dirty="0"/>
              <a:t>Oxygen requirement</a:t>
            </a:r>
          </a:p>
          <a:p>
            <a:r>
              <a:rPr lang="en-GB" sz="2400" dirty="0"/>
              <a:t>PCR COVID –</a:t>
            </a:r>
            <a:r>
              <a:rPr lang="en-GB" sz="2400" dirty="0" err="1"/>
              <a:t>ve</a:t>
            </a:r>
            <a:endParaRPr lang="en-GB" sz="2400" dirty="0"/>
          </a:p>
          <a:p>
            <a:r>
              <a:rPr lang="en-GB" sz="2400" dirty="0"/>
              <a:t>CAP</a:t>
            </a:r>
          </a:p>
          <a:p>
            <a:r>
              <a:rPr lang="en-GB" sz="2400" dirty="0"/>
              <a:t>Productive- poor cough</a:t>
            </a:r>
          </a:p>
          <a:p>
            <a:r>
              <a:rPr lang="en-GB" sz="2400" dirty="0"/>
              <a:t>C-</a:t>
            </a:r>
            <a:r>
              <a:rPr lang="en-GB" sz="2400" dirty="0" err="1"/>
              <a:t>xray</a:t>
            </a:r>
            <a:r>
              <a:rPr lang="en-GB" sz="2400" dirty="0"/>
              <a:t>- </a:t>
            </a:r>
            <a:r>
              <a:rPr lang="en-GB" sz="2400" dirty="0" err="1"/>
              <a:t>bibasal</a:t>
            </a:r>
            <a:r>
              <a:rPr lang="en-GB" sz="2400" dirty="0"/>
              <a:t> pneumonia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04102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9DD5-06B8-430B-9AEB-C945B62A7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Bronchial breath sounds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ED373-DCA4-438E-A46F-B4670FC2C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https://www.youtube.com/watch?v=WfkWMfE9VTY</a:t>
            </a:r>
          </a:p>
        </p:txBody>
      </p:sp>
    </p:spTree>
    <p:extLst>
      <p:ext uri="{BB962C8B-B14F-4D97-AF65-F5344CB8AC3E}">
        <p14:creationId xmlns:p14="http://schemas.microsoft.com/office/powerpoint/2010/main" val="405676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52E5D6-E378-4614-BCBD-8663DD15B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287AC3-AACF-4ADB-9F73-125E714D9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993" y="4367639"/>
            <a:ext cx="11430014" cy="1852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7ABD58-DAD7-4E11-B177-0E2F9226F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77" y="4599160"/>
            <a:ext cx="11079804" cy="1358020"/>
          </a:xfrm>
        </p:spPr>
        <p:txBody>
          <a:bodyPr anchor="ctr">
            <a:normAutofit/>
          </a:bodyPr>
          <a:lstStyle/>
          <a:p>
            <a:pPr algn="ctr"/>
            <a:r>
              <a:rPr lang="en-GB" sz="4400">
                <a:solidFill>
                  <a:schemeClr val="bg1"/>
                </a:solidFill>
              </a:rPr>
              <a:t>Chest Examination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95C7ED9-44F6-4D27-92AA-AA25B14A0C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270151"/>
              </p:ext>
            </p:extLst>
          </p:nvPr>
        </p:nvGraphicFramePr>
        <p:xfrm>
          <a:off x="960120" y="640080"/>
          <a:ext cx="10271760" cy="3202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97949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35CBD63-8F8F-47DC-9CE7-159E6161D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0E3486-FD49-4921-B4F4-E5BB5C88A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758953"/>
            <a:ext cx="3577575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50FC9-10CF-4D9F-9293-C973F6284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1038177"/>
          </a:xfrm>
        </p:spPr>
        <p:txBody>
          <a:bodyPr anchor="b">
            <a:normAutofit/>
          </a:bodyPr>
          <a:lstStyle/>
          <a:p>
            <a:r>
              <a:rPr lang="en-GB" sz="2400"/>
              <a:t>End of Bed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5FBB13-2888-4239-811B-771303A529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0000"/>
          <a:stretch/>
        </p:blipFill>
        <p:spPr>
          <a:xfrm>
            <a:off x="4242452" y="748145"/>
            <a:ext cx="7126328" cy="534474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3B4A72C-2924-4CE2-8674-7E02E182E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A4AEE89-36F1-4099-8A0C-F9D535B542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450215"/>
              </p:ext>
            </p:extLst>
          </p:nvPr>
        </p:nvGraphicFramePr>
        <p:xfrm>
          <a:off x="252920" y="2162014"/>
          <a:ext cx="2947482" cy="3744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06001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652E5D6-E378-4614-BCBD-8663DD15B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287AC3-AACF-4ADB-9F73-125E714D9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993" y="4367639"/>
            <a:ext cx="11430014" cy="1852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6CEA92-A267-490C-8E50-F9FE75813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77" y="4599160"/>
            <a:ext cx="11079804" cy="1358020"/>
          </a:xfrm>
        </p:spPr>
        <p:txBody>
          <a:bodyPr anchor="ctr">
            <a:normAutofit/>
          </a:bodyPr>
          <a:lstStyle/>
          <a:p>
            <a:pPr algn="ctr"/>
            <a:r>
              <a:rPr lang="en-GB" sz="4400">
                <a:solidFill>
                  <a:schemeClr val="bg1"/>
                </a:solidFill>
              </a:rPr>
              <a:t>Inspection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B4522EAA-87B5-42CF-8707-918038C084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303178"/>
              </p:ext>
            </p:extLst>
          </p:nvPr>
        </p:nvGraphicFramePr>
        <p:xfrm>
          <a:off x="960120" y="640080"/>
          <a:ext cx="10271760" cy="3202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9616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F7C9B3-01BE-4D46-ACA2-312DFE36A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2000"/>
            <a:ext cx="3443591" cy="53400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E700CD-35B3-40DE-934A-D7F83D79D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bg1"/>
                </a:solidFill>
              </a:rPr>
              <a:t>Palpation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1579C49-E2FF-4874-AF93-2139466D27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637486"/>
              </p:ext>
            </p:extLst>
          </p:nvPr>
        </p:nvGraphicFramePr>
        <p:xfrm>
          <a:off x="4059935" y="758952"/>
          <a:ext cx="7104549" cy="5330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40461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681577AD-DA5F-48B3-8FB9-5199BA9EE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5350"/>
            <a:ext cx="4642228" cy="5330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5EC11B-1265-47BF-94A2-821552E7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49" y="1123837"/>
            <a:ext cx="4016116" cy="1255469"/>
          </a:xfrm>
        </p:spPr>
        <p:txBody>
          <a:bodyPr>
            <a:normAutofit/>
          </a:bodyPr>
          <a:lstStyle/>
          <a:p>
            <a:r>
              <a:rPr lang="en-GB"/>
              <a:t>Auscultation-What’s Normal?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C2F4C6-8D49-4F05-BBC8-E371614BFF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0928" b="17577"/>
          <a:stretch/>
        </p:blipFill>
        <p:spPr>
          <a:xfrm>
            <a:off x="5137463" y="1682927"/>
            <a:ext cx="6193767" cy="3483993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B14EF8B-D461-460E-9208-EA22F24AFC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1085634"/>
              </p:ext>
            </p:extLst>
          </p:nvPr>
        </p:nvGraphicFramePr>
        <p:xfrm>
          <a:off x="289249" y="2510395"/>
          <a:ext cx="4016116" cy="3274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92548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DF7C9B3-01BE-4D46-ACA2-312DFE36A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2000"/>
            <a:ext cx="3443591" cy="53400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AF64A1-A6C4-4D2B-BD16-3E9C64EE3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bg1"/>
                </a:solidFill>
              </a:rPr>
              <a:t>Adventitious sounds- added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2D02B9F-D9E5-4911-80E6-C148D589ED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52193"/>
              </p:ext>
            </p:extLst>
          </p:nvPr>
        </p:nvGraphicFramePr>
        <p:xfrm>
          <a:off x="4059935" y="758952"/>
          <a:ext cx="7104549" cy="5330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74474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C917D-2FB9-4AFD-B9C0-7A43152FB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LISTEN AND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56485-BEA3-4CC4-BAFD-85E8CCFA7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https://www.youtube.com/watch?v=2NvBk61ngDY</a:t>
            </a:r>
          </a:p>
        </p:txBody>
      </p:sp>
    </p:spTree>
    <p:extLst>
      <p:ext uri="{BB962C8B-B14F-4D97-AF65-F5344CB8AC3E}">
        <p14:creationId xmlns:p14="http://schemas.microsoft.com/office/powerpoint/2010/main" val="4208759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0307CC-C7C3-44BD-A555-84E992424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en-GB" dirty="0"/>
              <a:t>Case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150A2-C2CC-423F-86A9-BCA132DD9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1683143"/>
            <a:ext cx="6627377" cy="3491713"/>
          </a:xfrm>
        </p:spPr>
        <p:txBody>
          <a:bodyPr>
            <a:noAutofit/>
          </a:bodyPr>
          <a:lstStyle/>
          <a:p>
            <a:r>
              <a:rPr lang="en-GB" sz="2400" dirty="0"/>
              <a:t>25 year old asthmatic</a:t>
            </a:r>
          </a:p>
          <a:p>
            <a:r>
              <a:rPr lang="en-GB" sz="2400" dirty="0"/>
              <a:t>Presented with SOB and productive cough</a:t>
            </a:r>
          </a:p>
          <a:p>
            <a:r>
              <a:rPr lang="en-GB" sz="2400" dirty="0"/>
              <a:t>2</a:t>
            </a:r>
            <a:r>
              <a:rPr lang="en-GB" sz="2400" baseline="30000" dirty="0"/>
              <a:t>nd</a:t>
            </a:r>
            <a:r>
              <a:rPr lang="en-GB" sz="2400" dirty="0"/>
              <a:t> trimester</a:t>
            </a:r>
          </a:p>
          <a:p>
            <a:r>
              <a:rPr lang="en-GB" sz="2400" dirty="0"/>
              <a:t>RR 25</a:t>
            </a:r>
          </a:p>
          <a:p>
            <a:r>
              <a:rPr lang="en-GB" sz="2400" dirty="0"/>
              <a:t>Sp02 92% on RA</a:t>
            </a:r>
          </a:p>
          <a:p>
            <a:r>
              <a:rPr lang="en-GB" sz="2400" dirty="0"/>
              <a:t>Able to talk in short sentences</a:t>
            </a:r>
          </a:p>
          <a:p>
            <a:r>
              <a:rPr lang="en-GB" sz="2400" dirty="0"/>
              <a:t>Treatment- BLS guidelines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7856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1E2EFAC49B594CADBB60B645E95DA1" ma:contentTypeVersion="14" ma:contentTypeDescription="Create a new document." ma:contentTypeScope="" ma:versionID="1ff7b9a241f76aa8a543b2edaed119aa">
  <xsd:schema xmlns:xsd="http://www.w3.org/2001/XMLSchema" xmlns:xs="http://www.w3.org/2001/XMLSchema" xmlns:p="http://schemas.microsoft.com/office/2006/metadata/properties" xmlns:ns2="df7eebf4-2dba-4e36-889c-2feb5f110360" xmlns:ns3="85df7ad4-2644-4d35-8cc6-4f037978d1cb" targetNamespace="http://schemas.microsoft.com/office/2006/metadata/properties" ma:root="true" ma:fieldsID="27fb354269e76f6ea20392e1269ec683" ns2:_="" ns3:_="">
    <xsd:import namespace="df7eebf4-2dba-4e36-889c-2feb5f110360"/>
    <xsd:import namespace="85df7ad4-2644-4d35-8cc6-4f037978d1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7eebf4-2dba-4e36-889c-2feb5f1103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df7ad4-2644-4d35-8cc6-4f037978d1c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21A7B8-782D-441A-A81A-1BB3F9DD3F3B}"/>
</file>

<file path=customXml/itemProps2.xml><?xml version="1.0" encoding="utf-8"?>
<ds:datastoreItem xmlns:ds="http://schemas.openxmlformats.org/officeDocument/2006/customXml" ds:itemID="{170963CA-CE12-466D-AB21-D7B1ABA677FA}"/>
</file>

<file path=customXml/itemProps3.xml><?xml version="1.0" encoding="utf-8"?>
<ds:datastoreItem xmlns:ds="http://schemas.openxmlformats.org/officeDocument/2006/customXml" ds:itemID="{FA65816E-7AAD-4C94-8712-90305102F34C}"/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109</TotalTime>
  <Words>584</Words>
  <Application>Microsoft Office PowerPoint</Application>
  <PresentationFormat>Widescreen</PresentationFormat>
  <Paragraphs>124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Corbel</vt:lpstr>
      <vt:lpstr>Wingdings 2</vt:lpstr>
      <vt:lpstr>Frame</vt:lpstr>
      <vt:lpstr>Chest Auscultation</vt:lpstr>
      <vt:lpstr>Chest Examination</vt:lpstr>
      <vt:lpstr>End of Bed</vt:lpstr>
      <vt:lpstr>Inspection</vt:lpstr>
      <vt:lpstr>Palpation</vt:lpstr>
      <vt:lpstr>Auscultation-What’s Normal?</vt:lpstr>
      <vt:lpstr>Adventitious sounds- added</vt:lpstr>
      <vt:lpstr>LISTEN AND PRACTICE</vt:lpstr>
      <vt:lpstr>Case Study</vt:lpstr>
      <vt:lpstr>Case Study</vt:lpstr>
      <vt:lpstr>Case Study</vt:lpstr>
      <vt:lpstr>Bronchial breath sounds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Chest Auscultation</dc:title>
  <dc:creator>julia phillips</dc:creator>
  <cp:lastModifiedBy>julia phillips</cp:lastModifiedBy>
  <cp:revision>10</cp:revision>
  <dcterms:created xsi:type="dcterms:W3CDTF">2021-05-19T11:27:58Z</dcterms:created>
  <dcterms:modified xsi:type="dcterms:W3CDTF">2021-05-19T13:22:30Z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0x010100231E2EFAC49B594CADBB60B645E95DA1</vt:lpwstr>
  </property>
</Properties>
</file>